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32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600200"/>
            <a:ext cx="103632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556001"/>
            <a:ext cx="85344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36D4A-CAC6-4EDC-A944-E934C3B02337}" type="datetimeFigureOut">
              <a:rPr lang="en-US" smtClean="0"/>
              <a:t>04/09/2021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796A2-19CC-4581-864B-2CDC8728C9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36D4A-CAC6-4EDC-A944-E934C3B02337}" type="datetimeFigureOut">
              <a:rPr lang="en-US" smtClean="0"/>
              <a:t>04/09/2021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796A2-19CC-4581-864B-2CDC8728C9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36D4A-CAC6-4EDC-A944-E934C3B02337}" type="datetimeFigureOut">
              <a:rPr lang="en-US" smtClean="0"/>
              <a:t>04/09/2021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796A2-19CC-4581-864B-2CDC8728C94B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447801"/>
            <a:ext cx="27432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47800"/>
            <a:ext cx="80264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36D4A-CAC6-4EDC-A944-E934C3B02337}" type="datetimeFigureOut">
              <a:rPr lang="en-US" smtClean="0"/>
              <a:t>04/09/2021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796A2-19CC-4581-864B-2CDC8728C94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8063251" y="4203592"/>
            <a:ext cx="383523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3492427" y="4075290"/>
            <a:ext cx="7392687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3771637" y="4087562"/>
            <a:ext cx="729064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7479319" y="4074175"/>
            <a:ext cx="4410667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82220" y="4058555"/>
            <a:ext cx="11631168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0043" y="2463560"/>
            <a:ext cx="103632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3153" y="1437449"/>
            <a:ext cx="8556979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36D4A-CAC6-4EDC-A944-E934C3B02337}" type="datetimeFigureOut">
              <a:rPr lang="en-US" smtClean="0"/>
              <a:t>04/09/2021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796A2-19CC-4581-864B-2CDC8728C9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36D4A-CAC6-4EDC-A944-E934C3B02337}" type="datetimeFigureOut">
              <a:rPr lang="en-US" smtClean="0"/>
              <a:t>04/09/2021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796A2-19CC-4581-864B-2CDC8728C94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902207" y="2679192"/>
            <a:ext cx="5096256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679192"/>
            <a:ext cx="5096256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2208" y="2678114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3110" y="3429001"/>
            <a:ext cx="5093407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600" y="2678113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3429001"/>
            <a:ext cx="5096256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36D4A-CAC6-4EDC-A944-E934C3B02337}" type="datetimeFigureOut">
              <a:rPr lang="en-US" smtClean="0"/>
              <a:t>04/09/2021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796A2-19CC-4581-864B-2CDC8728C9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36D4A-CAC6-4EDC-A944-E934C3B02337}" type="datetimeFigureOut">
              <a:rPr lang="en-US" smtClean="0"/>
              <a:t>04/09/2021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796A2-19CC-4581-864B-2CDC8728C9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36D4A-CAC6-4EDC-A944-E934C3B02337}" type="datetimeFigureOut">
              <a:rPr lang="en-US" smtClean="0"/>
              <a:t>04/09/2021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796A2-19CC-4581-864B-2CDC8728C9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36D4A-CAC6-4EDC-A944-E934C3B02337}" type="datetimeFigureOut">
              <a:rPr lang="en-US" smtClean="0"/>
              <a:t>04/09/2021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796A2-19CC-4581-864B-2CDC8728C94B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3581401"/>
            <a:ext cx="44704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1219200" y="2286000"/>
            <a:ext cx="44704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02616" y="1828800"/>
            <a:ext cx="5205435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8874" y="338667"/>
            <a:ext cx="5083527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91112" y="2785533"/>
            <a:ext cx="5091289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36D4A-CAC6-4EDC-A944-E934C3B02337}" type="datetimeFigureOut">
              <a:rPr lang="en-US" smtClean="0"/>
              <a:t>04/09/2021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796A2-19CC-4581-864B-2CDC8728C94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17600" y="1371600"/>
            <a:ext cx="475488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82220" y="1679429"/>
            <a:ext cx="11631168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338328"/>
            <a:ext cx="109728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84896" y="6250165"/>
            <a:ext cx="50489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6C36D4A-CAC6-4EDC-A944-E934C3B02337}" type="datetimeFigureOut">
              <a:rPr lang="en-US" smtClean="0"/>
              <a:t>04/09/2021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185" y="6250165"/>
            <a:ext cx="50489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21451" y="6250164"/>
            <a:ext cx="15491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A31796A2-19CC-4581-864B-2CDC8728C94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2757" y="2675467"/>
            <a:ext cx="9877777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26" Type="http://schemas.openxmlformats.org/officeDocument/2006/relationships/image" Target="../media/image26.pn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5" Type="http://schemas.openxmlformats.org/officeDocument/2006/relationships/image" Target="../media/image25.png"/><Relationship Id="rId2" Type="http://schemas.openxmlformats.org/officeDocument/2006/relationships/image" Target="../media/image2.png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24" Type="http://schemas.openxmlformats.org/officeDocument/2006/relationships/image" Target="../media/image24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23" Type="http://schemas.openxmlformats.org/officeDocument/2006/relationships/image" Target="../media/image23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Relationship Id="rId22" Type="http://schemas.openxmlformats.org/officeDocument/2006/relationships/image" Target="../media/image22.png"/><Relationship Id="rId27" Type="http://schemas.openxmlformats.org/officeDocument/2006/relationships/image" Target="../media/image27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354757" y="3071496"/>
            <a:ext cx="7468870" cy="1755775"/>
            <a:chOff x="830757" y="3071495"/>
            <a:chExt cx="7468870" cy="1755775"/>
          </a:xfrm>
        </p:grpSpPr>
        <p:sp>
          <p:nvSpPr>
            <p:cNvPr id="3" name="object 3"/>
            <p:cNvSpPr/>
            <p:nvPr/>
          </p:nvSpPr>
          <p:spPr>
            <a:xfrm>
              <a:off x="840282" y="3081020"/>
              <a:ext cx="7449261" cy="1736597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840282" y="3081020"/>
              <a:ext cx="7449820" cy="1736725"/>
            </a:xfrm>
            <a:custGeom>
              <a:avLst/>
              <a:gdLst/>
              <a:ahLst/>
              <a:cxnLst/>
              <a:rect l="l" t="t" r="r" b="b"/>
              <a:pathLst>
                <a:path w="7449820" h="1736725">
                  <a:moveTo>
                    <a:pt x="0" y="289432"/>
                  </a:moveTo>
                  <a:lnTo>
                    <a:pt x="3788" y="242474"/>
                  </a:lnTo>
                  <a:lnTo>
                    <a:pt x="14756" y="197933"/>
                  </a:lnTo>
                  <a:lnTo>
                    <a:pt x="32307" y="156402"/>
                  </a:lnTo>
                  <a:lnTo>
                    <a:pt x="55846" y="118478"/>
                  </a:lnTo>
                  <a:lnTo>
                    <a:pt x="84777" y="84756"/>
                  </a:lnTo>
                  <a:lnTo>
                    <a:pt x="118503" y="55831"/>
                  </a:lnTo>
                  <a:lnTo>
                    <a:pt x="156429" y="32297"/>
                  </a:lnTo>
                  <a:lnTo>
                    <a:pt x="197959" y="14751"/>
                  </a:lnTo>
                  <a:lnTo>
                    <a:pt x="242496" y="3787"/>
                  </a:lnTo>
                  <a:lnTo>
                    <a:pt x="289445" y="0"/>
                  </a:lnTo>
                  <a:lnTo>
                    <a:pt x="7159828" y="0"/>
                  </a:lnTo>
                  <a:lnTo>
                    <a:pt x="7206786" y="3787"/>
                  </a:lnTo>
                  <a:lnTo>
                    <a:pt x="7251328" y="14751"/>
                  </a:lnTo>
                  <a:lnTo>
                    <a:pt x="7292858" y="32297"/>
                  </a:lnTo>
                  <a:lnTo>
                    <a:pt x="7330782" y="55831"/>
                  </a:lnTo>
                  <a:lnTo>
                    <a:pt x="7364504" y="84756"/>
                  </a:lnTo>
                  <a:lnTo>
                    <a:pt x="7393429" y="118478"/>
                  </a:lnTo>
                  <a:lnTo>
                    <a:pt x="7416963" y="156402"/>
                  </a:lnTo>
                  <a:lnTo>
                    <a:pt x="7434509" y="197933"/>
                  </a:lnTo>
                  <a:lnTo>
                    <a:pt x="7445474" y="242474"/>
                  </a:lnTo>
                  <a:lnTo>
                    <a:pt x="7449261" y="289432"/>
                  </a:lnTo>
                  <a:lnTo>
                    <a:pt x="7449261" y="1447164"/>
                  </a:lnTo>
                  <a:lnTo>
                    <a:pt x="7445474" y="1494123"/>
                  </a:lnTo>
                  <a:lnTo>
                    <a:pt x="7434509" y="1538664"/>
                  </a:lnTo>
                  <a:lnTo>
                    <a:pt x="7416963" y="1580195"/>
                  </a:lnTo>
                  <a:lnTo>
                    <a:pt x="7393429" y="1618119"/>
                  </a:lnTo>
                  <a:lnTo>
                    <a:pt x="7364504" y="1651841"/>
                  </a:lnTo>
                  <a:lnTo>
                    <a:pt x="7330782" y="1680766"/>
                  </a:lnTo>
                  <a:lnTo>
                    <a:pt x="7292858" y="1704300"/>
                  </a:lnTo>
                  <a:lnTo>
                    <a:pt x="7251328" y="1721846"/>
                  </a:lnTo>
                  <a:lnTo>
                    <a:pt x="7206786" y="1732810"/>
                  </a:lnTo>
                  <a:lnTo>
                    <a:pt x="7159828" y="1736597"/>
                  </a:lnTo>
                  <a:lnTo>
                    <a:pt x="289445" y="1736597"/>
                  </a:lnTo>
                  <a:lnTo>
                    <a:pt x="242496" y="1732810"/>
                  </a:lnTo>
                  <a:lnTo>
                    <a:pt x="197959" y="1721846"/>
                  </a:lnTo>
                  <a:lnTo>
                    <a:pt x="156429" y="1704300"/>
                  </a:lnTo>
                  <a:lnTo>
                    <a:pt x="118503" y="1680766"/>
                  </a:lnTo>
                  <a:lnTo>
                    <a:pt x="84777" y="1651841"/>
                  </a:lnTo>
                  <a:lnTo>
                    <a:pt x="55846" y="1618119"/>
                  </a:lnTo>
                  <a:lnTo>
                    <a:pt x="32307" y="1580195"/>
                  </a:lnTo>
                  <a:lnTo>
                    <a:pt x="14756" y="1538664"/>
                  </a:lnTo>
                  <a:lnTo>
                    <a:pt x="3788" y="1494123"/>
                  </a:lnTo>
                  <a:lnTo>
                    <a:pt x="0" y="1447164"/>
                  </a:lnTo>
                  <a:lnTo>
                    <a:pt x="0" y="289432"/>
                  </a:lnTo>
                  <a:close/>
                </a:path>
              </a:pathLst>
            </a:custGeom>
            <a:ln w="19049">
              <a:solidFill>
                <a:srgbClr val="78846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" name="object 5"/>
          <p:cNvGrpSpPr/>
          <p:nvPr/>
        </p:nvGrpSpPr>
        <p:grpSpPr>
          <a:xfrm>
            <a:off x="2342057" y="4957446"/>
            <a:ext cx="7429500" cy="1755775"/>
            <a:chOff x="818057" y="4957445"/>
            <a:chExt cx="7429500" cy="1755775"/>
          </a:xfrm>
        </p:grpSpPr>
        <p:sp>
          <p:nvSpPr>
            <p:cNvPr id="6" name="object 6"/>
            <p:cNvSpPr/>
            <p:nvPr/>
          </p:nvSpPr>
          <p:spPr>
            <a:xfrm>
              <a:off x="827582" y="4966970"/>
              <a:ext cx="7410145" cy="1736661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827582" y="4966970"/>
              <a:ext cx="7410450" cy="1736725"/>
            </a:xfrm>
            <a:custGeom>
              <a:avLst/>
              <a:gdLst/>
              <a:ahLst/>
              <a:cxnLst/>
              <a:rect l="l" t="t" r="r" b="b"/>
              <a:pathLst>
                <a:path w="7410450" h="1736725">
                  <a:moveTo>
                    <a:pt x="0" y="289432"/>
                  </a:moveTo>
                  <a:lnTo>
                    <a:pt x="3788" y="242474"/>
                  </a:lnTo>
                  <a:lnTo>
                    <a:pt x="14756" y="197933"/>
                  </a:lnTo>
                  <a:lnTo>
                    <a:pt x="32307" y="156402"/>
                  </a:lnTo>
                  <a:lnTo>
                    <a:pt x="55846" y="118478"/>
                  </a:lnTo>
                  <a:lnTo>
                    <a:pt x="84777" y="84756"/>
                  </a:lnTo>
                  <a:lnTo>
                    <a:pt x="118503" y="55831"/>
                  </a:lnTo>
                  <a:lnTo>
                    <a:pt x="156429" y="32297"/>
                  </a:lnTo>
                  <a:lnTo>
                    <a:pt x="197959" y="14751"/>
                  </a:lnTo>
                  <a:lnTo>
                    <a:pt x="242496" y="3787"/>
                  </a:lnTo>
                  <a:lnTo>
                    <a:pt x="289445" y="0"/>
                  </a:lnTo>
                  <a:lnTo>
                    <a:pt x="7120712" y="0"/>
                  </a:lnTo>
                  <a:lnTo>
                    <a:pt x="7167670" y="3787"/>
                  </a:lnTo>
                  <a:lnTo>
                    <a:pt x="7212212" y="14751"/>
                  </a:lnTo>
                  <a:lnTo>
                    <a:pt x="7253742" y="32297"/>
                  </a:lnTo>
                  <a:lnTo>
                    <a:pt x="7291666" y="55831"/>
                  </a:lnTo>
                  <a:lnTo>
                    <a:pt x="7325388" y="84756"/>
                  </a:lnTo>
                  <a:lnTo>
                    <a:pt x="7354313" y="118478"/>
                  </a:lnTo>
                  <a:lnTo>
                    <a:pt x="7377847" y="156402"/>
                  </a:lnTo>
                  <a:lnTo>
                    <a:pt x="7395393" y="197933"/>
                  </a:lnTo>
                  <a:lnTo>
                    <a:pt x="7406358" y="242474"/>
                  </a:lnTo>
                  <a:lnTo>
                    <a:pt x="7410145" y="289432"/>
                  </a:lnTo>
                  <a:lnTo>
                    <a:pt x="7410145" y="1447203"/>
                  </a:lnTo>
                  <a:lnTo>
                    <a:pt x="7406358" y="1494155"/>
                  </a:lnTo>
                  <a:lnTo>
                    <a:pt x="7395393" y="1538695"/>
                  </a:lnTo>
                  <a:lnTo>
                    <a:pt x="7377847" y="1580227"/>
                  </a:lnTo>
                  <a:lnTo>
                    <a:pt x="7354313" y="1618155"/>
                  </a:lnTo>
                  <a:lnTo>
                    <a:pt x="7325388" y="1651882"/>
                  </a:lnTo>
                  <a:lnTo>
                    <a:pt x="7291666" y="1680814"/>
                  </a:lnTo>
                  <a:lnTo>
                    <a:pt x="7253742" y="1704353"/>
                  </a:lnTo>
                  <a:lnTo>
                    <a:pt x="7212212" y="1721905"/>
                  </a:lnTo>
                  <a:lnTo>
                    <a:pt x="7167670" y="1732873"/>
                  </a:lnTo>
                  <a:lnTo>
                    <a:pt x="7120712" y="1736661"/>
                  </a:lnTo>
                  <a:lnTo>
                    <a:pt x="289445" y="1736661"/>
                  </a:lnTo>
                  <a:lnTo>
                    <a:pt x="242496" y="1732873"/>
                  </a:lnTo>
                  <a:lnTo>
                    <a:pt x="197959" y="1721905"/>
                  </a:lnTo>
                  <a:lnTo>
                    <a:pt x="156429" y="1704353"/>
                  </a:lnTo>
                  <a:lnTo>
                    <a:pt x="118503" y="1680814"/>
                  </a:lnTo>
                  <a:lnTo>
                    <a:pt x="84777" y="1651882"/>
                  </a:lnTo>
                  <a:lnTo>
                    <a:pt x="55846" y="1618155"/>
                  </a:lnTo>
                  <a:lnTo>
                    <a:pt x="32307" y="1580227"/>
                  </a:lnTo>
                  <a:lnTo>
                    <a:pt x="14756" y="1538695"/>
                  </a:lnTo>
                  <a:lnTo>
                    <a:pt x="3788" y="1494155"/>
                  </a:lnTo>
                  <a:lnTo>
                    <a:pt x="0" y="1447203"/>
                  </a:lnTo>
                  <a:lnTo>
                    <a:pt x="0" y="289432"/>
                  </a:lnTo>
                  <a:close/>
                </a:path>
              </a:pathLst>
            </a:custGeom>
            <a:ln w="19050">
              <a:solidFill>
                <a:srgbClr val="78846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2601570" y="3202635"/>
            <a:ext cx="6976109" cy="33756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spcBef>
                <a:spcPts val="100"/>
              </a:spcBef>
            </a:pPr>
            <a:r>
              <a:rPr sz="4800" b="1">
                <a:solidFill>
                  <a:srgbClr val="000099"/>
                </a:solidFill>
                <a:latin typeface="Tahoma"/>
                <a:cs typeface="Tahoma"/>
              </a:rPr>
              <a:t>Ngày ban</a:t>
            </a:r>
            <a:r>
              <a:rPr sz="4800" b="1" spc="-15">
                <a:solidFill>
                  <a:srgbClr val="000099"/>
                </a:solidFill>
                <a:latin typeface="Tahoma"/>
                <a:cs typeface="Tahoma"/>
              </a:rPr>
              <a:t> </a:t>
            </a:r>
            <a:r>
              <a:rPr sz="4800" b="1" spc="-5">
                <a:solidFill>
                  <a:srgbClr val="000099"/>
                </a:solidFill>
                <a:latin typeface="Tahoma"/>
                <a:cs typeface="Tahoma"/>
              </a:rPr>
              <a:t>hành:</a:t>
            </a:r>
            <a:endParaRPr sz="4800">
              <a:latin typeface="Tahoma"/>
              <a:cs typeface="Tahoma"/>
            </a:endParaRPr>
          </a:p>
          <a:p>
            <a:pPr algn="ctr">
              <a:lnSpc>
                <a:spcPct val="100000"/>
              </a:lnSpc>
            </a:pPr>
            <a:r>
              <a:rPr sz="4800" b="1">
                <a:solidFill>
                  <a:srgbClr val="000099"/>
                </a:solidFill>
                <a:latin typeface="Tahoma"/>
                <a:cs typeface="Tahoma"/>
              </a:rPr>
              <a:t>25 tháng 11 </a:t>
            </a:r>
            <a:r>
              <a:rPr sz="4800" b="1" spc="-5">
                <a:solidFill>
                  <a:srgbClr val="000099"/>
                </a:solidFill>
                <a:latin typeface="Tahoma"/>
                <a:cs typeface="Tahoma"/>
              </a:rPr>
              <a:t>năm</a:t>
            </a:r>
            <a:r>
              <a:rPr sz="4800" b="1" spc="-35">
                <a:solidFill>
                  <a:srgbClr val="000099"/>
                </a:solidFill>
                <a:latin typeface="Tahoma"/>
                <a:cs typeface="Tahoma"/>
              </a:rPr>
              <a:t> </a:t>
            </a:r>
            <a:r>
              <a:rPr sz="4800" b="1">
                <a:solidFill>
                  <a:srgbClr val="000099"/>
                </a:solidFill>
                <a:latin typeface="Tahoma"/>
                <a:cs typeface="Tahoma"/>
              </a:rPr>
              <a:t>2019</a:t>
            </a:r>
            <a:endParaRPr sz="4800">
              <a:latin typeface="Tahoma"/>
              <a:cs typeface="Tahoma"/>
            </a:endParaRPr>
          </a:p>
          <a:p>
            <a:pPr marL="175260" marR="232410" indent="668655">
              <a:spcBef>
                <a:spcPts val="3335"/>
              </a:spcBef>
            </a:pPr>
            <a:r>
              <a:rPr sz="4800" b="1">
                <a:solidFill>
                  <a:srgbClr val="000099"/>
                </a:solidFill>
                <a:latin typeface="Tahoma"/>
                <a:cs typeface="Tahoma"/>
              </a:rPr>
              <a:t>Ngày </a:t>
            </a:r>
            <a:r>
              <a:rPr sz="4800" b="1" spc="-5">
                <a:solidFill>
                  <a:srgbClr val="000099"/>
                </a:solidFill>
                <a:latin typeface="Tahoma"/>
                <a:cs typeface="Tahoma"/>
              </a:rPr>
              <a:t>có </a:t>
            </a:r>
            <a:r>
              <a:rPr sz="4800" b="1" spc="-490">
                <a:solidFill>
                  <a:srgbClr val="000099"/>
                </a:solidFill>
                <a:latin typeface="Tahoma"/>
                <a:cs typeface="Tahoma"/>
              </a:rPr>
              <a:t>hiệu </a:t>
            </a:r>
            <a:r>
              <a:rPr sz="4800" b="1" spc="-350">
                <a:solidFill>
                  <a:srgbClr val="000099"/>
                </a:solidFill>
                <a:latin typeface="Tahoma"/>
                <a:cs typeface="Tahoma"/>
              </a:rPr>
              <a:t>lực:  </a:t>
            </a:r>
            <a:r>
              <a:rPr sz="4800" b="1">
                <a:solidFill>
                  <a:srgbClr val="000099"/>
                </a:solidFill>
                <a:latin typeface="Tahoma"/>
                <a:cs typeface="Tahoma"/>
              </a:rPr>
              <a:t>01 tháng 7 </a:t>
            </a:r>
            <a:r>
              <a:rPr sz="4800" b="1" spc="-5">
                <a:solidFill>
                  <a:srgbClr val="000099"/>
                </a:solidFill>
                <a:latin typeface="Tahoma"/>
                <a:cs typeface="Tahoma"/>
              </a:rPr>
              <a:t>năm</a:t>
            </a:r>
            <a:r>
              <a:rPr sz="4800" b="1" spc="-50">
                <a:solidFill>
                  <a:srgbClr val="000099"/>
                </a:solidFill>
                <a:latin typeface="Tahoma"/>
                <a:cs typeface="Tahoma"/>
              </a:rPr>
              <a:t> </a:t>
            </a:r>
            <a:r>
              <a:rPr sz="4800" b="1">
                <a:solidFill>
                  <a:srgbClr val="000099"/>
                </a:solidFill>
                <a:latin typeface="Tahoma"/>
                <a:cs typeface="Tahoma"/>
              </a:rPr>
              <a:t>2020</a:t>
            </a:r>
            <a:endParaRPr sz="4800">
              <a:latin typeface="Tahoma"/>
              <a:cs typeface="Tahoma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1601295" y="255841"/>
            <a:ext cx="8974455" cy="2818130"/>
            <a:chOff x="77294" y="255841"/>
            <a:chExt cx="8974455" cy="2818130"/>
          </a:xfrm>
        </p:grpSpPr>
        <p:sp>
          <p:nvSpPr>
            <p:cNvPr id="10" name="object 10"/>
            <p:cNvSpPr/>
            <p:nvPr/>
          </p:nvSpPr>
          <p:spPr>
            <a:xfrm>
              <a:off x="82057" y="260604"/>
              <a:ext cx="8964533" cy="280835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82057" y="260604"/>
              <a:ext cx="8964930" cy="2808605"/>
            </a:xfrm>
            <a:custGeom>
              <a:avLst/>
              <a:gdLst/>
              <a:ahLst/>
              <a:cxnLst/>
              <a:rect l="l" t="t" r="r" b="b"/>
              <a:pathLst>
                <a:path w="8964930" h="2808605">
                  <a:moveTo>
                    <a:pt x="0" y="0"/>
                  </a:moveTo>
                  <a:lnTo>
                    <a:pt x="8964533" y="0"/>
                  </a:lnTo>
                  <a:lnTo>
                    <a:pt x="8964533" y="1872234"/>
                  </a:lnTo>
                  <a:lnTo>
                    <a:pt x="5082143" y="1872234"/>
                  </a:lnTo>
                  <a:lnTo>
                    <a:pt x="5082143" y="2340356"/>
                  </a:lnTo>
                  <a:lnTo>
                    <a:pt x="7371572" y="2340356"/>
                  </a:lnTo>
                  <a:lnTo>
                    <a:pt x="4482195" y="2808351"/>
                  </a:lnTo>
                  <a:lnTo>
                    <a:pt x="1592945" y="2340356"/>
                  </a:lnTo>
                  <a:lnTo>
                    <a:pt x="3882374" y="2340356"/>
                  </a:lnTo>
                  <a:lnTo>
                    <a:pt x="3882374" y="1872234"/>
                  </a:lnTo>
                  <a:lnTo>
                    <a:pt x="0" y="1872234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FF00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237475" y="410337"/>
              <a:ext cx="749439" cy="68795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237475" y="561847"/>
              <a:ext cx="749935" cy="536575"/>
            </a:xfrm>
            <a:custGeom>
              <a:avLst/>
              <a:gdLst/>
              <a:ahLst/>
              <a:cxnLst/>
              <a:rect l="l" t="t" r="r" b="b"/>
              <a:pathLst>
                <a:path w="749935" h="536575">
                  <a:moveTo>
                    <a:pt x="440702" y="459866"/>
                  </a:moveTo>
                  <a:lnTo>
                    <a:pt x="453732" y="459866"/>
                  </a:lnTo>
                  <a:lnTo>
                    <a:pt x="466737" y="459866"/>
                  </a:lnTo>
                  <a:lnTo>
                    <a:pt x="479743" y="459866"/>
                  </a:lnTo>
                  <a:lnTo>
                    <a:pt x="492772" y="459866"/>
                  </a:lnTo>
                  <a:lnTo>
                    <a:pt x="492772" y="479012"/>
                  </a:lnTo>
                  <a:lnTo>
                    <a:pt x="492772" y="498157"/>
                  </a:lnTo>
                  <a:lnTo>
                    <a:pt x="492772" y="517302"/>
                  </a:lnTo>
                  <a:lnTo>
                    <a:pt x="492772" y="536448"/>
                  </a:lnTo>
                  <a:lnTo>
                    <a:pt x="479743" y="536448"/>
                  </a:lnTo>
                  <a:lnTo>
                    <a:pt x="466737" y="536448"/>
                  </a:lnTo>
                  <a:lnTo>
                    <a:pt x="453732" y="536448"/>
                  </a:lnTo>
                  <a:lnTo>
                    <a:pt x="440702" y="536448"/>
                  </a:lnTo>
                  <a:lnTo>
                    <a:pt x="440702" y="517302"/>
                  </a:lnTo>
                  <a:lnTo>
                    <a:pt x="440702" y="498157"/>
                  </a:lnTo>
                  <a:lnTo>
                    <a:pt x="440702" y="479012"/>
                  </a:lnTo>
                  <a:lnTo>
                    <a:pt x="440702" y="459866"/>
                  </a:lnTo>
                  <a:close/>
                </a:path>
                <a:path w="749935" h="536575">
                  <a:moveTo>
                    <a:pt x="466356" y="118872"/>
                  </a:moveTo>
                  <a:lnTo>
                    <a:pt x="460834" y="153350"/>
                  </a:lnTo>
                  <a:lnTo>
                    <a:pt x="455323" y="187817"/>
                  </a:lnTo>
                  <a:lnTo>
                    <a:pt x="449836" y="222259"/>
                  </a:lnTo>
                  <a:lnTo>
                    <a:pt x="444385" y="256666"/>
                  </a:lnTo>
                  <a:lnTo>
                    <a:pt x="455339" y="256666"/>
                  </a:lnTo>
                  <a:lnTo>
                    <a:pt x="466293" y="256666"/>
                  </a:lnTo>
                  <a:lnTo>
                    <a:pt x="477246" y="256666"/>
                  </a:lnTo>
                  <a:lnTo>
                    <a:pt x="488200" y="256666"/>
                  </a:lnTo>
                  <a:lnTo>
                    <a:pt x="482751" y="222259"/>
                  </a:lnTo>
                  <a:lnTo>
                    <a:pt x="477278" y="187817"/>
                  </a:lnTo>
                  <a:lnTo>
                    <a:pt x="471805" y="153350"/>
                  </a:lnTo>
                  <a:lnTo>
                    <a:pt x="466356" y="118872"/>
                  </a:lnTo>
                  <a:close/>
                </a:path>
                <a:path w="749935" h="536575">
                  <a:moveTo>
                    <a:pt x="568337" y="0"/>
                  </a:moveTo>
                  <a:lnTo>
                    <a:pt x="613601" y="0"/>
                  </a:lnTo>
                  <a:lnTo>
                    <a:pt x="658888" y="0"/>
                  </a:lnTo>
                  <a:lnTo>
                    <a:pt x="704176" y="0"/>
                  </a:lnTo>
                  <a:lnTo>
                    <a:pt x="749439" y="0"/>
                  </a:lnTo>
                  <a:lnTo>
                    <a:pt x="749439" y="19907"/>
                  </a:lnTo>
                  <a:lnTo>
                    <a:pt x="749439" y="39814"/>
                  </a:lnTo>
                  <a:lnTo>
                    <a:pt x="749439" y="59721"/>
                  </a:lnTo>
                  <a:lnTo>
                    <a:pt x="749439" y="79628"/>
                  </a:lnTo>
                  <a:lnTo>
                    <a:pt x="733552" y="79628"/>
                  </a:lnTo>
                  <a:lnTo>
                    <a:pt x="717689" y="79628"/>
                  </a:lnTo>
                  <a:lnTo>
                    <a:pt x="701826" y="79628"/>
                  </a:lnTo>
                  <a:lnTo>
                    <a:pt x="685939" y="79628"/>
                  </a:lnTo>
                  <a:lnTo>
                    <a:pt x="685939" y="127914"/>
                  </a:lnTo>
                  <a:lnTo>
                    <a:pt x="685939" y="417702"/>
                  </a:lnTo>
                  <a:lnTo>
                    <a:pt x="672414" y="417702"/>
                  </a:lnTo>
                  <a:lnTo>
                    <a:pt x="658888" y="417702"/>
                  </a:lnTo>
                  <a:lnTo>
                    <a:pt x="645363" y="417702"/>
                  </a:lnTo>
                  <a:lnTo>
                    <a:pt x="631837" y="417702"/>
                  </a:lnTo>
                  <a:lnTo>
                    <a:pt x="631837" y="369417"/>
                  </a:lnTo>
                  <a:lnTo>
                    <a:pt x="631837" y="79628"/>
                  </a:lnTo>
                  <a:lnTo>
                    <a:pt x="615950" y="79628"/>
                  </a:lnTo>
                  <a:lnTo>
                    <a:pt x="600087" y="79628"/>
                  </a:lnTo>
                  <a:lnTo>
                    <a:pt x="584224" y="79628"/>
                  </a:lnTo>
                  <a:lnTo>
                    <a:pt x="568337" y="79628"/>
                  </a:lnTo>
                  <a:lnTo>
                    <a:pt x="568337" y="59721"/>
                  </a:lnTo>
                  <a:lnTo>
                    <a:pt x="568337" y="39814"/>
                  </a:lnTo>
                  <a:lnTo>
                    <a:pt x="568337" y="19907"/>
                  </a:lnTo>
                  <a:lnTo>
                    <a:pt x="568337" y="0"/>
                  </a:lnTo>
                  <a:close/>
                </a:path>
                <a:path w="749935" h="536575">
                  <a:moveTo>
                    <a:pt x="437527" y="0"/>
                  </a:moveTo>
                  <a:lnTo>
                    <a:pt x="452289" y="0"/>
                  </a:lnTo>
                  <a:lnTo>
                    <a:pt x="467039" y="0"/>
                  </a:lnTo>
                  <a:lnTo>
                    <a:pt x="481765" y="0"/>
                  </a:lnTo>
                  <a:lnTo>
                    <a:pt x="496455" y="0"/>
                  </a:lnTo>
                  <a:lnTo>
                    <a:pt x="505552" y="52202"/>
                  </a:lnTo>
                  <a:lnTo>
                    <a:pt x="514648" y="104413"/>
                  </a:lnTo>
                  <a:lnTo>
                    <a:pt x="523744" y="156631"/>
                  </a:lnTo>
                  <a:lnTo>
                    <a:pt x="532841" y="208851"/>
                  </a:lnTo>
                  <a:lnTo>
                    <a:pt x="541937" y="261071"/>
                  </a:lnTo>
                  <a:lnTo>
                    <a:pt x="551033" y="313289"/>
                  </a:lnTo>
                  <a:lnTo>
                    <a:pt x="560130" y="365500"/>
                  </a:lnTo>
                  <a:lnTo>
                    <a:pt x="569226" y="417702"/>
                  </a:lnTo>
                  <a:lnTo>
                    <a:pt x="555320" y="417702"/>
                  </a:lnTo>
                  <a:lnTo>
                    <a:pt x="541413" y="417702"/>
                  </a:lnTo>
                  <a:lnTo>
                    <a:pt x="527507" y="417702"/>
                  </a:lnTo>
                  <a:lnTo>
                    <a:pt x="513600" y="417702"/>
                  </a:lnTo>
                  <a:lnTo>
                    <a:pt x="510193" y="396386"/>
                  </a:lnTo>
                  <a:lnTo>
                    <a:pt x="506822" y="375094"/>
                  </a:lnTo>
                  <a:lnTo>
                    <a:pt x="503474" y="353802"/>
                  </a:lnTo>
                  <a:lnTo>
                    <a:pt x="500138" y="332486"/>
                  </a:lnTo>
                  <a:lnTo>
                    <a:pt x="483204" y="332486"/>
                  </a:lnTo>
                  <a:lnTo>
                    <a:pt x="466293" y="332486"/>
                  </a:lnTo>
                  <a:lnTo>
                    <a:pt x="449382" y="332486"/>
                  </a:lnTo>
                  <a:lnTo>
                    <a:pt x="432447" y="332486"/>
                  </a:lnTo>
                  <a:lnTo>
                    <a:pt x="429113" y="353802"/>
                  </a:lnTo>
                  <a:lnTo>
                    <a:pt x="425780" y="375094"/>
                  </a:lnTo>
                  <a:lnTo>
                    <a:pt x="422446" y="396386"/>
                  </a:lnTo>
                  <a:lnTo>
                    <a:pt x="419112" y="417702"/>
                  </a:lnTo>
                  <a:lnTo>
                    <a:pt x="405513" y="417702"/>
                  </a:lnTo>
                  <a:lnTo>
                    <a:pt x="391950" y="417702"/>
                  </a:lnTo>
                  <a:lnTo>
                    <a:pt x="378411" y="417702"/>
                  </a:lnTo>
                  <a:lnTo>
                    <a:pt x="364883" y="417702"/>
                  </a:lnTo>
                  <a:lnTo>
                    <a:pt x="373974" y="365500"/>
                  </a:lnTo>
                  <a:lnTo>
                    <a:pt x="383056" y="313289"/>
                  </a:lnTo>
                  <a:lnTo>
                    <a:pt x="392132" y="261071"/>
                  </a:lnTo>
                  <a:lnTo>
                    <a:pt x="401205" y="208851"/>
                  </a:lnTo>
                  <a:lnTo>
                    <a:pt x="410278" y="156631"/>
                  </a:lnTo>
                  <a:lnTo>
                    <a:pt x="419354" y="104413"/>
                  </a:lnTo>
                  <a:lnTo>
                    <a:pt x="428436" y="52202"/>
                  </a:lnTo>
                  <a:lnTo>
                    <a:pt x="437527" y="0"/>
                  </a:lnTo>
                  <a:close/>
                </a:path>
                <a:path w="749935" h="536575">
                  <a:moveTo>
                    <a:pt x="166382" y="0"/>
                  </a:moveTo>
                  <a:lnTo>
                    <a:pt x="179834" y="0"/>
                  </a:lnTo>
                  <a:lnTo>
                    <a:pt x="193322" y="0"/>
                  </a:lnTo>
                  <a:lnTo>
                    <a:pt x="206834" y="0"/>
                  </a:lnTo>
                  <a:lnTo>
                    <a:pt x="220357" y="0"/>
                  </a:lnTo>
                  <a:lnTo>
                    <a:pt x="220357" y="52120"/>
                  </a:lnTo>
                  <a:lnTo>
                    <a:pt x="220357" y="104241"/>
                  </a:lnTo>
                  <a:lnTo>
                    <a:pt x="220357" y="156362"/>
                  </a:lnTo>
                  <a:lnTo>
                    <a:pt x="220357" y="208483"/>
                  </a:lnTo>
                  <a:lnTo>
                    <a:pt x="220357" y="260603"/>
                  </a:lnTo>
                  <a:lnTo>
                    <a:pt x="220883" y="280957"/>
                  </a:lnTo>
                  <a:lnTo>
                    <a:pt x="228866" y="325374"/>
                  </a:lnTo>
                  <a:lnTo>
                    <a:pt x="256298" y="346710"/>
                  </a:lnTo>
                  <a:lnTo>
                    <a:pt x="265014" y="345443"/>
                  </a:lnTo>
                  <a:lnTo>
                    <a:pt x="287564" y="314503"/>
                  </a:lnTo>
                  <a:lnTo>
                    <a:pt x="292493" y="260603"/>
                  </a:lnTo>
                  <a:lnTo>
                    <a:pt x="292493" y="208483"/>
                  </a:lnTo>
                  <a:lnTo>
                    <a:pt x="292493" y="156362"/>
                  </a:lnTo>
                  <a:lnTo>
                    <a:pt x="292493" y="104241"/>
                  </a:lnTo>
                  <a:lnTo>
                    <a:pt x="292493" y="52120"/>
                  </a:lnTo>
                  <a:lnTo>
                    <a:pt x="292493" y="0"/>
                  </a:lnTo>
                  <a:lnTo>
                    <a:pt x="305999" y="0"/>
                  </a:lnTo>
                  <a:lnTo>
                    <a:pt x="319481" y="0"/>
                  </a:lnTo>
                  <a:lnTo>
                    <a:pt x="332963" y="0"/>
                  </a:lnTo>
                  <a:lnTo>
                    <a:pt x="346468" y="0"/>
                  </a:lnTo>
                  <a:lnTo>
                    <a:pt x="346468" y="53277"/>
                  </a:lnTo>
                  <a:lnTo>
                    <a:pt x="346468" y="106572"/>
                  </a:lnTo>
                  <a:lnTo>
                    <a:pt x="346468" y="159873"/>
                  </a:lnTo>
                  <a:lnTo>
                    <a:pt x="346468" y="213168"/>
                  </a:lnTo>
                  <a:lnTo>
                    <a:pt x="346468" y="266446"/>
                  </a:lnTo>
                  <a:lnTo>
                    <a:pt x="345059" y="302857"/>
                  </a:lnTo>
                  <a:lnTo>
                    <a:pt x="333717" y="362154"/>
                  </a:lnTo>
                  <a:lnTo>
                    <a:pt x="311019" y="403159"/>
                  </a:lnTo>
                  <a:lnTo>
                    <a:pt x="277301" y="423872"/>
                  </a:lnTo>
                  <a:lnTo>
                    <a:pt x="256298" y="426465"/>
                  </a:lnTo>
                  <a:lnTo>
                    <a:pt x="235915" y="423918"/>
                  </a:lnTo>
                  <a:lnTo>
                    <a:pt x="202577" y="403534"/>
                  </a:lnTo>
                  <a:lnTo>
                    <a:pt x="179455" y="363053"/>
                  </a:lnTo>
                  <a:lnTo>
                    <a:pt x="167835" y="303617"/>
                  </a:lnTo>
                  <a:lnTo>
                    <a:pt x="166382" y="266826"/>
                  </a:lnTo>
                  <a:lnTo>
                    <a:pt x="166382" y="213425"/>
                  </a:lnTo>
                  <a:lnTo>
                    <a:pt x="166382" y="160047"/>
                  </a:lnTo>
                  <a:lnTo>
                    <a:pt x="166382" y="106688"/>
                  </a:lnTo>
                  <a:lnTo>
                    <a:pt x="166382" y="53341"/>
                  </a:lnTo>
                  <a:lnTo>
                    <a:pt x="166382" y="0"/>
                  </a:lnTo>
                  <a:close/>
                </a:path>
                <a:path w="749935" h="536575">
                  <a:moveTo>
                    <a:pt x="0" y="0"/>
                  </a:moveTo>
                  <a:lnTo>
                    <a:pt x="13514" y="0"/>
                  </a:lnTo>
                  <a:lnTo>
                    <a:pt x="27031" y="0"/>
                  </a:lnTo>
                  <a:lnTo>
                    <a:pt x="40530" y="0"/>
                  </a:lnTo>
                  <a:lnTo>
                    <a:pt x="53987" y="0"/>
                  </a:lnTo>
                  <a:lnTo>
                    <a:pt x="53987" y="48278"/>
                  </a:lnTo>
                  <a:lnTo>
                    <a:pt x="53987" y="338074"/>
                  </a:lnTo>
                  <a:lnTo>
                    <a:pt x="76444" y="338074"/>
                  </a:lnTo>
                  <a:lnTo>
                    <a:pt x="98866" y="338074"/>
                  </a:lnTo>
                  <a:lnTo>
                    <a:pt x="121263" y="338074"/>
                  </a:lnTo>
                  <a:lnTo>
                    <a:pt x="143649" y="338074"/>
                  </a:lnTo>
                  <a:lnTo>
                    <a:pt x="143649" y="357981"/>
                  </a:lnTo>
                  <a:lnTo>
                    <a:pt x="143649" y="377888"/>
                  </a:lnTo>
                  <a:lnTo>
                    <a:pt x="143649" y="397795"/>
                  </a:lnTo>
                  <a:lnTo>
                    <a:pt x="143649" y="417702"/>
                  </a:lnTo>
                  <a:lnTo>
                    <a:pt x="107740" y="417702"/>
                  </a:lnTo>
                  <a:lnTo>
                    <a:pt x="71829" y="417702"/>
                  </a:lnTo>
                  <a:lnTo>
                    <a:pt x="35916" y="417702"/>
                  </a:lnTo>
                  <a:lnTo>
                    <a:pt x="0" y="417702"/>
                  </a:lnTo>
                  <a:lnTo>
                    <a:pt x="0" y="365500"/>
                  </a:lnTo>
                  <a:lnTo>
                    <a:pt x="0" y="52202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639062" y="405765"/>
              <a:ext cx="130937" cy="119380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2084197" y="404622"/>
              <a:ext cx="5678678" cy="693674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373497" y="1021715"/>
              <a:ext cx="52069" cy="76835"/>
            </a:xfrm>
            <a:custGeom>
              <a:avLst/>
              <a:gdLst/>
              <a:ahLst/>
              <a:cxnLst/>
              <a:rect l="l" t="t" r="r" b="b"/>
              <a:pathLst>
                <a:path w="52070" h="76834">
                  <a:moveTo>
                    <a:pt x="0" y="0"/>
                  </a:moveTo>
                  <a:lnTo>
                    <a:pt x="12973" y="0"/>
                  </a:lnTo>
                  <a:lnTo>
                    <a:pt x="25971" y="0"/>
                  </a:lnTo>
                  <a:lnTo>
                    <a:pt x="38969" y="0"/>
                  </a:lnTo>
                  <a:lnTo>
                    <a:pt x="51942" y="0"/>
                  </a:lnTo>
                  <a:lnTo>
                    <a:pt x="51942" y="19145"/>
                  </a:lnTo>
                  <a:lnTo>
                    <a:pt x="51942" y="38290"/>
                  </a:lnTo>
                  <a:lnTo>
                    <a:pt x="51942" y="57435"/>
                  </a:lnTo>
                  <a:lnTo>
                    <a:pt x="51942" y="76581"/>
                  </a:lnTo>
                  <a:lnTo>
                    <a:pt x="38969" y="76581"/>
                  </a:lnTo>
                  <a:lnTo>
                    <a:pt x="25971" y="76581"/>
                  </a:lnTo>
                  <a:lnTo>
                    <a:pt x="12973" y="76581"/>
                  </a:lnTo>
                  <a:lnTo>
                    <a:pt x="0" y="76581"/>
                  </a:lnTo>
                  <a:lnTo>
                    <a:pt x="0" y="57435"/>
                  </a:lnTo>
                  <a:lnTo>
                    <a:pt x="0" y="38290"/>
                  </a:lnTo>
                  <a:lnTo>
                    <a:pt x="0" y="19145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378199" y="864743"/>
              <a:ext cx="90424" cy="223266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634231" y="793750"/>
              <a:ext cx="71882" cy="113792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2084197" y="427101"/>
              <a:ext cx="5678805" cy="561340"/>
            </a:xfrm>
            <a:custGeom>
              <a:avLst/>
              <a:gdLst/>
              <a:ahLst/>
              <a:cxnLst/>
              <a:rect l="l" t="t" r="r" b="b"/>
              <a:pathLst>
                <a:path w="5678805" h="561340">
                  <a:moveTo>
                    <a:pt x="5575808" y="253619"/>
                  </a:moveTo>
                  <a:lnTo>
                    <a:pt x="5570303" y="288097"/>
                  </a:lnTo>
                  <a:lnTo>
                    <a:pt x="5564822" y="322564"/>
                  </a:lnTo>
                  <a:lnTo>
                    <a:pt x="5559341" y="357006"/>
                  </a:lnTo>
                  <a:lnTo>
                    <a:pt x="5553836" y="391413"/>
                  </a:lnTo>
                  <a:lnTo>
                    <a:pt x="5564810" y="391413"/>
                  </a:lnTo>
                  <a:lnTo>
                    <a:pt x="5575808" y="391413"/>
                  </a:lnTo>
                  <a:lnTo>
                    <a:pt x="5586805" y="391413"/>
                  </a:lnTo>
                  <a:lnTo>
                    <a:pt x="5597779" y="391413"/>
                  </a:lnTo>
                  <a:lnTo>
                    <a:pt x="5592274" y="357006"/>
                  </a:lnTo>
                  <a:lnTo>
                    <a:pt x="5586793" y="322564"/>
                  </a:lnTo>
                  <a:lnTo>
                    <a:pt x="5581312" y="288097"/>
                  </a:lnTo>
                  <a:lnTo>
                    <a:pt x="5575808" y="253619"/>
                  </a:lnTo>
                  <a:close/>
                </a:path>
                <a:path w="5678805" h="561340">
                  <a:moveTo>
                    <a:pt x="510539" y="253619"/>
                  </a:moveTo>
                  <a:lnTo>
                    <a:pt x="505017" y="288097"/>
                  </a:lnTo>
                  <a:lnTo>
                    <a:pt x="499506" y="322564"/>
                  </a:lnTo>
                  <a:lnTo>
                    <a:pt x="494020" y="357006"/>
                  </a:lnTo>
                  <a:lnTo>
                    <a:pt x="488569" y="391413"/>
                  </a:lnTo>
                  <a:lnTo>
                    <a:pt x="499524" y="391413"/>
                  </a:lnTo>
                  <a:lnTo>
                    <a:pt x="510492" y="391413"/>
                  </a:lnTo>
                  <a:lnTo>
                    <a:pt x="521483" y="391413"/>
                  </a:lnTo>
                  <a:lnTo>
                    <a:pt x="532510" y="391413"/>
                  </a:lnTo>
                  <a:lnTo>
                    <a:pt x="526988" y="357006"/>
                  </a:lnTo>
                  <a:lnTo>
                    <a:pt x="521477" y="322564"/>
                  </a:lnTo>
                  <a:lnTo>
                    <a:pt x="515991" y="288097"/>
                  </a:lnTo>
                  <a:lnTo>
                    <a:pt x="510539" y="253619"/>
                  </a:lnTo>
                  <a:close/>
                </a:path>
                <a:path w="5678805" h="561340">
                  <a:moveTo>
                    <a:pt x="4280535" y="212725"/>
                  </a:moveTo>
                  <a:lnTo>
                    <a:pt x="4280535" y="233797"/>
                  </a:lnTo>
                  <a:lnTo>
                    <a:pt x="4280535" y="254904"/>
                  </a:lnTo>
                  <a:lnTo>
                    <a:pt x="4280535" y="276036"/>
                  </a:lnTo>
                  <a:lnTo>
                    <a:pt x="4280535" y="297179"/>
                  </a:lnTo>
                  <a:lnTo>
                    <a:pt x="4292135" y="297179"/>
                  </a:lnTo>
                  <a:lnTo>
                    <a:pt x="4303712" y="297179"/>
                  </a:lnTo>
                  <a:lnTo>
                    <a:pt x="4315289" y="297179"/>
                  </a:lnTo>
                  <a:lnTo>
                    <a:pt x="4326890" y="297179"/>
                  </a:lnTo>
                  <a:lnTo>
                    <a:pt x="4326890" y="313203"/>
                  </a:lnTo>
                  <a:lnTo>
                    <a:pt x="4326890" y="329263"/>
                  </a:lnTo>
                  <a:lnTo>
                    <a:pt x="4326890" y="345346"/>
                  </a:lnTo>
                  <a:lnTo>
                    <a:pt x="4326890" y="361441"/>
                  </a:lnTo>
                  <a:lnTo>
                    <a:pt x="4315289" y="361441"/>
                  </a:lnTo>
                  <a:lnTo>
                    <a:pt x="4303712" y="361441"/>
                  </a:lnTo>
                  <a:lnTo>
                    <a:pt x="4292135" y="361441"/>
                  </a:lnTo>
                  <a:lnTo>
                    <a:pt x="4280535" y="361441"/>
                  </a:lnTo>
                  <a:lnTo>
                    <a:pt x="4280535" y="389636"/>
                  </a:lnTo>
                  <a:lnTo>
                    <a:pt x="4280535" y="417830"/>
                  </a:lnTo>
                  <a:lnTo>
                    <a:pt x="4280535" y="446024"/>
                  </a:lnTo>
                  <a:lnTo>
                    <a:pt x="4280535" y="474218"/>
                  </a:lnTo>
                  <a:lnTo>
                    <a:pt x="4281043" y="474218"/>
                  </a:lnTo>
                  <a:lnTo>
                    <a:pt x="4281424" y="474218"/>
                  </a:lnTo>
                  <a:lnTo>
                    <a:pt x="4281805" y="474218"/>
                  </a:lnTo>
                  <a:lnTo>
                    <a:pt x="4290516" y="474144"/>
                  </a:lnTo>
                  <a:lnTo>
                    <a:pt x="4330467" y="464036"/>
                  </a:lnTo>
                  <a:lnTo>
                    <a:pt x="4352573" y="426583"/>
                  </a:lnTo>
                  <a:lnTo>
                    <a:pt x="4361624" y="381269"/>
                  </a:lnTo>
                  <a:lnTo>
                    <a:pt x="4363339" y="343153"/>
                  </a:lnTo>
                  <a:lnTo>
                    <a:pt x="4362886" y="323298"/>
                  </a:lnTo>
                  <a:lnTo>
                    <a:pt x="4356100" y="272541"/>
                  </a:lnTo>
                  <a:lnTo>
                    <a:pt x="4340740" y="235787"/>
                  </a:lnTo>
                  <a:lnTo>
                    <a:pt x="4304379" y="213367"/>
                  </a:lnTo>
                  <a:lnTo>
                    <a:pt x="4281805" y="212725"/>
                  </a:lnTo>
                  <a:lnTo>
                    <a:pt x="4281424" y="212725"/>
                  </a:lnTo>
                  <a:lnTo>
                    <a:pt x="4281043" y="212725"/>
                  </a:lnTo>
                  <a:lnTo>
                    <a:pt x="4280535" y="212725"/>
                  </a:lnTo>
                  <a:close/>
                </a:path>
                <a:path w="5678805" h="561340">
                  <a:moveTo>
                    <a:pt x="780414" y="212725"/>
                  </a:moveTo>
                  <a:lnTo>
                    <a:pt x="780414" y="233797"/>
                  </a:lnTo>
                  <a:lnTo>
                    <a:pt x="780414" y="254904"/>
                  </a:lnTo>
                  <a:lnTo>
                    <a:pt x="780414" y="276036"/>
                  </a:lnTo>
                  <a:lnTo>
                    <a:pt x="780414" y="297179"/>
                  </a:lnTo>
                  <a:lnTo>
                    <a:pt x="792013" y="297179"/>
                  </a:lnTo>
                  <a:lnTo>
                    <a:pt x="803576" y="297179"/>
                  </a:lnTo>
                  <a:lnTo>
                    <a:pt x="815115" y="297179"/>
                  </a:lnTo>
                  <a:lnTo>
                    <a:pt x="826642" y="297179"/>
                  </a:lnTo>
                  <a:lnTo>
                    <a:pt x="826642" y="313203"/>
                  </a:lnTo>
                  <a:lnTo>
                    <a:pt x="826642" y="329263"/>
                  </a:lnTo>
                  <a:lnTo>
                    <a:pt x="826642" y="345346"/>
                  </a:lnTo>
                  <a:lnTo>
                    <a:pt x="826642" y="361441"/>
                  </a:lnTo>
                  <a:lnTo>
                    <a:pt x="815115" y="361441"/>
                  </a:lnTo>
                  <a:lnTo>
                    <a:pt x="803576" y="361441"/>
                  </a:lnTo>
                  <a:lnTo>
                    <a:pt x="792013" y="361441"/>
                  </a:lnTo>
                  <a:lnTo>
                    <a:pt x="780414" y="361441"/>
                  </a:lnTo>
                  <a:lnTo>
                    <a:pt x="780414" y="389636"/>
                  </a:lnTo>
                  <a:lnTo>
                    <a:pt x="780414" y="417830"/>
                  </a:lnTo>
                  <a:lnTo>
                    <a:pt x="780414" y="446024"/>
                  </a:lnTo>
                  <a:lnTo>
                    <a:pt x="780414" y="474218"/>
                  </a:lnTo>
                  <a:lnTo>
                    <a:pt x="780795" y="474218"/>
                  </a:lnTo>
                  <a:lnTo>
                    <a:pt x="781176" y="474218"/>
                  </a:lnTo>
                  <a:lnTo>
                    <a:pt x="781684" y="474218"/>
                  </a:lnTo>
                  <a:lnTo>
                    <a:pt x="790396" y="474144"/>
                  </a:lnTo>
                  <a:lnTo>
                    <a:pt x="830347" y="464036"/>
                  </a:lnTo>
                  <a:lnTo>
                    <a:pt x="852453" y="426583"/>
                  </a:lnTo>
                  <a:lnTo>
                    <a:pt x="861504" y="381269"/>
                  </a:lnTo>
                  <a:lnTo>
                    <a:pt x="863219" y="343153"/>
                  </a:lnTo>
                  <a:lnTo>
                    <a:pt x="862766" y="323298"/>
                  </a:lnTo>
                  <a:lnTo>
                    <a:pt x="855979" y="272541"/>
                  </a:lnTo>
                  <a:lnTo>
                    <a:pt x="840620" y="235787"/>
                  </a:lnTo>
                  <a:lnTo>
                    <a:pt x="804241" y="213367"/>
                  </a:lnTo>
                  <a:lnTo>
                    <a:pt x="781684" y="212725"/>
                  </a:lnTo>
                  <a:lnTo>
                    <a:pt x="781176" y="212725"/>
                  </a:lnTo>
                  <a:lnTo>
                    <a:pt x="780795" y="212725"/>
                  </a:lnTo>
                  <a:lnTo>
                    <a:pt x="780414" y="212725"/>
                  </a:lnTo>
                  <a:close/>
                </a:path>
                <a:path w="5678805" h="561340">
                  <a:moveTo>
                    <a:pt x="1554606" y="211327"/>
                  </a:moveTo>
                  <a:lnTo>
                    <a:pt x="1554606" y="233425"/>
                  </a:lnTo>
                  <a:lnTo>
                    <a:pt x="1554606" y="255524"/>
                  </a:lnTo>
                  <a:lnTo>
                    <a:pt x="1554606" y="277622"/>
                  </a:lnTo>
                  <a:lnTo>
                    <a:pt x="1554606" y="299720"/>
                  </a:lnTo>
                  <a:lnTo>
                    <a:pt x="1556892" y="299720"/>
                  </a:lnTo>
                  <a:lnTo>
                    <a:pt x="1559178" y="299720"/>
                  </a:lnTo>
                  <a:lnTo>
                    <a:pt x="1561338" y="299720"/>
                  </a:lnTo>
                  <a:lnTo>
                    <a:pt x="1570608" y="299720"/>
                  </a:lnTo>
                  <a:lnTo>
                    <a:pt x="1577086" y="299465"/>
                  </a:lnTo>
                  <a:lnTo>
                    <a:pt x="1580768" y="299085"/>
                  </a:lnTo>
                  <a:lnTo>
                    <a:pt x="1584578" y="298703"/>
                  </a:lnTo>
                  <a:lnTo>
                    <a:pt x="1588389" y="296799"/>
                  </a:lnTo>
                  <a:lnTo>
                    <a:pt x="1592326" y="293243"/>
                  </a:lnTo>
                  <a:lnTo>
                    <a:pt x="1596643" y="289306"/>
                  </a:lnTo>
                  <a:lnTo>
                    <a:pt x="1599691" y="283845"/>
                  </a:lnTo>
                  <a:lnTo>
                    <a:pt x="1601215" y="276987"/>
                  </a:lnTo>
                  <a:lnTo>
                    <a:pt x="1602866" y="270001"/>
                  </a:lnTo>
                  <a:lnTo>
                    <a:pt x="1603755" y="262000"/>
                  </a:lnTo>
                  <a:lnTo>
                    <a:pt x="1603755" y="252857"/>
                  </a:lnTo>
                  <a:lnTo>
                    <a:pt x="1603755" y="246125"/>
                  </a:lnTo>
                  <a:lnTo>
                    <a:pt x="1602866" y="239140"/>
                  </a:lnTo>
                  <a:lnTo>
                    <a:pt x="1601089" y="232028"/>
                  </a:lnTo>
                  <a:lnTo>
                    <a:pt x="1599311" y="224916"/>
                  </a:lnTo>
                  <a:lnTo>
                    <a:pt x="1596516" y="219837"/>
                  </a:lnTo>
                  <a:lnTo>
                    <a:pt x="1592706" y="216662"/>
                  </a:lnTo>
                  <a:lnTo>
                    <a:pt x="1589151" y="213613"/>
                  </a:lnTo>
                  <a:lnTo>
                    <a:pt x="1584960" y="211962"/>
                  </a:lnTo>
                  <a:lnTo>
                    <a:pt x="1580133" y="211709"/>
                  </a:lnTo>
                  <a:lnTo>
                    <a:pt x="1575180" y="211454"/>
                  </a:lnTo>
                  <a:lnTo>
                    <a:pt x="1567941" y="211327"/>
                  </a:lnTo>
                  <a:lnTo>
                    <a:pt x="1558416" y="211327"/>
                  </a:lnTo>
                  <a:lnTo>
                    <a:pt x="1557147" y="211327"/>
                  </a:lnTo>
                  <a:lnTo>
                    <a:pt x="1555877" y="211327"/>
                  </a:lnTo>
                  <a:lnTo>
                    <a:pt x="1554606" y="211327"/>
                  </a:lnTo>
                  <a:close/>
                </a:path>
                <a:path w="5678805" h="561340">
                  <a:moveTo>
                    <a:pt x="3999103" y="204850"/>
                  </a:moveTo>
                  <a:lnTo>
                    <a:pt x="3992372" y="204850"/>
                  </a:lnTo>
                  <a:lnTo>
                    <a:pt x="3986403" y="207137"/>
                  </a:lnTo>
                  <a:lnTo>
                    <a:pt x="3962278" y="245058"/>
                  </a:lnTo>
                  <a:lnTo>
                    <a:pt x="3952839" y="293622"/>
                  </a:lnTo>
                  <a:lnTo>
                    <a:pt x="3950589" y="343788"/>
                  </a:lnTo>
                  <a:lnTo>
                    <a:pt x="3950827" y="362144"/>
                  </a:lnTo>
                  <a:lnTo>
                    <a:pt x="3954399" y="407543"/>
                  </a:lnTo>
                  <a:lnTo>
                    <a:pt x="3965066" y="450088"/>
                  </a:lnTo>
                  <a:lnTo>
                    <a:pt x="3992879" y="482346"/>
                  </a:lnTo>
                  <a:lnTo>
                    <a:pt x="3999103" y="482346"/>
                  </a:lnTo>
                  <a:lnTo>
                    <a:pt x="4005453" y="482346"/>
                  </a:lnTo>
                  <a:lnTo>
                    <a:pt x="4033012" y="449452"/>
                  </a:lnTo>
                  <a:lnTo>
                    <a:pt x="4043679" y="407035"/>
                  </a:lnTo>
                  <a:lnTo>
                    <a:pt x="4047251" y="362154"/>
                  </a:lnTo>
                  <a:lnTo>
                    <a:pt x="4047490" y="343408"/>
                  </a:lnTo>
                  <a:lnTo>
                    <a:pt x="4047232" y="325449"/>
                  </a:lnTo>
                  <a:lnTo>
                    <a:pt x="4043553" y="279908"/>
                  </a:lnTo>
                  <a:lnTo>
                    <a:pt x="4032885" y="236854"/>
                  </a:lnTo>
                  <a:lnTo>
                    <a:pt x="4005326" y="204850"/>
                  </a:lnTo>
                  <a:lnTo>
                    <a:pt x="3999103" y="204850"/>
                  </a:lnTo>
                  <a:close/>
                </a:path>
                <a:path w="5678805" h="561340">
                  <a:moveTo>
                    <a:pt x="3315716" y="204850"/>
                  </a:moveTo>
                  <a:lnTo>
                    <a:pt x="3309112" y="204850"/>
                  </a:lnTo>
                  <a:lnTo>
                    <a:pt x="3303016" y="207137"/>
                  </a:lnTo>
                  <a:lnTo>
                    <a:pt x="3278891" y="245058"/>
                  </a:lnTo>
                  <a:lnTo>
                    <a:pt x="3269505" y="293622"/>
                  </a:lnTo>
                  <a:lnTo>
                    <a:pt x="3267202" y="343788"/>
                  </a:lnTo>
                  <a:lnTo>
                    <a:pt x="3267440" y="362144"/>
                  </a:lnTo>
                  <a:lnTo>
                    <a:pt x="3271012" y="407543"/>
                  </a:lnTo>
                  <a:lnTo>
                    <a:pt x="3281806" y="450088"/>
                  </a:lnTo>
                  <a:lnTo>
                    <a:pt x="3309492" y="482346"/>
                  </a:lnTo>
                  <a:lnTo>
                    <a:pt x="3315716" y="482346"/>
                  </a:lnTo>
                  <a:lnTo>
                    <a:pt x="3322066" y="482346"/>
                  </a:lnTo>
                  <a:lnTo>
                    <a:pt x="3349625" y="449452"/>
                  </a:lnTo>
                  <a:lnTo>
                    <a:pt x="3360419" y="407035"/>
                  </a:lnTo>
                  <a:lnTo>
                    <a:pt x="3363866" y="362154"/>
                  </a:lnTo>
                  <a:lnTo>
                    <a:pt x="3364103" y="343408"/>
                  </a:lnTo>
                  <a:lnTo>
                    <a:pt x="3363862" y="325449"/>
                  </a:lnTo>
                  <a:lnTo>
                    <a:pt x="3360166" y="279908"/>
                  </a:lnTo>
                  <a:lnTo>
                    <a:pt x="3349498" y="236854"/>
                  </a:lnTo>
                  <a:lnTo>
                    <a:pt x="3321939" y="204850"/>
                  </a:lnTo>
                  <a:lnTo>
                    <a:pt x="3315716" y="204850"/>
                  </a:lnTo>
                  <a:close/>
                </a:path>
                <a:path w="5678805" h="561340">
                  <a:moveTo>
                    <a:pt x="1795526" y="204850"/>
                  </a:moveTo>
                  <a:lnTo>
                    <a:pt x="1788922" y="204850"/>
                  </a:lnTo>
                  <a:lnTo>
                    <a:pt x="1782826" y="207137"/>
                  </a:lnTo>
                  <a:lnTo>
                    <a:pt x="1758701" y="245058"/>
                  </a:lnTo>
                  <a:lnTo>
                    <a:pt x="1749315" y="293622"/>
                  </a:lnTo>
                  <a:lnTo>
                    <a:pt x="1747012" y="343788"/>
                  </a:lnTo>
                  <a:lnTo>
                    <a:pt x="1747250" y="362144"/>
                  </a:lnTo>
                  <a:lnTo>
                    <a:pt x="1750822" y="407543"/>
                  </a:lnTo>
                  <a:lnTo>
                    <a:pt x="1761616" y="450088"/>
                  </a:lnTo>
                  <a:lnTo>
                    <a:pt x="1789302" y="482346"/>
                  </a:lnTo>
                  <a:lnTo>
                    <a:pt x="1795526" y="482346"/>
                  </a:lnTo>
                  <a:lnTo>
                    <a:pt x="1801876" y="482346"/>
                  </a:lnTo>
                  <a:lnTo>
                    <a:pt x="1829435" y="449452"/>
                  </a:lnTo>
                  <a:lnTo>
                    <a:pt x="1840229" y="407035"/>
                  </a:lnTo>
                  <a:lnTo>
                    <a:pt x="1843676" y="362154"/>
                  </a:lnTo>
                  <a:lnTo>
                    <a:pt x="1843913" y="343408"/>
                  </a:lnTo>
                  <a:lnTo>
                    <a:pt x="1843672" y="325449"/>
                  </a:lnTo>
                  <a:lnTo>
                    <a:pt x="1839976" y="279908"/>
                  </a:lnTo>
                  <a:lnTo>
                    <a:pt x="1829307" y="236854"/>
                  </a:lnTo>
                  <a:lnTo>
                    <a:pt x="1801749" y="204850"/>
                  </a:lnTo>
                  <a:lnTo>
                    <a:pt x="1795526" y="204850"/>
                  </a:lnTo>
                  <a:close/>
                </a:path>
                <a:path w="5678805" h="561340">
                  <a:moveTo>
                    <a:pt x="1042415" y="204850"/>
                  </a:moveTo>
                  <a:lnTo>
                    <a:pt x="1035684" y="204850"/>
                  </a:lnTo>
                  <a:lnTo>
                    <a:pt x="1029715" y="207137"/>
                  </a:lnTo>
                  <a:lnTo>
                    <a:pt x="1005591" y="245058"/>
                  </a:lnTo>
                  <a:lnTo>
                    <a:pt x="996132" y="293622"/>
                  </a:lnTo>
                  <a:lnTo>
                    <a:pt x="993775" y="343788"/>
                  </a:lnTo>
                  <a:lnTo>
                    <a:pt x="994032" y="362144"/>
                  </a:lnTo>
                  <a:lnTo>
                    <a:pt x="997711" y="407543"/>
                  </a:lnTo>
                  <a:lnTo>
                    <a:pt x="1008379" y="450088"/>
                  </a:lnTo>
                  <a:lnTo>
                    <a:pt x="1036065" y="482346"/>
                  </a:lnTo>
                  <a:lnTo>
                    <a:pt x="1042415" y="482346"/>
                  </a:lnTo>
                  <a:lnTo>
                    <a:pt x="1048765" y="482346"/>
                  </a:lnTo>
                  <a:lnTo>
                    <a:pt x="1076325" y="449452"/>
                  </a:lnTo>
                  <a:lnTo>
                    <a:pt x="1086992" y="407035"/>
                  </a:lnTo>
                  <a:lnTo>
                    <a:pt x="1090564" y="362154"/>
                  </a:lnTo>
                  <a:lnTo>
                    <a:pt x="1090802" y="343408"/>
                  </a:lnTo>
                  <a:lnTo>
                    <a:pt x="1090545" y="325449"/>
                  </a:lnTo>
                  <a:lnTo>
                    <a:pt x="1086865" y="279908"/>
                  </a:lnTo>
                  <a:lnTo>
                    <a:pt x="1076197" y="236854"/>
                  </a:lnTo>
                  <a:lnTo>
                    <a:pt x="1048639" y="204850"/>
                  </a:lnTo>
                  <a:lnTo>
                    <a:pt x="1042415" y="204850"/>
                  </a:lnTo>
                  <a:close/>
                </a:path>
                <a:path w="5678805" h="561340">
                  <a:moveTo>
                    <a:pt x="5547106" y="134747"/>
                  </a:moveTo>
                  <a:lnTo>
                    <a:pt x="5561796" y="134747"/>
                  </a:lnTo>
                  <a:lnTo>
                    <a:pt x="5576522" y="134747"/>
                  </a:lnTo>
                  <a:lnTo>
                    <a:pt x="5591272" y="134747"/>
                  </a:lnTo>
                  <a:lnTo>
                    <a:pt x="5606033" y="134747"/>
                  </a:lnTo>
                  <a:lnTo>
                    <a:pt x="5615088" y="186949"/>
                  </a:lnTo>
                  <a:lnTo>
                    <a:pt x="5624153" y="239160"/>
                  </a:lnTo>
                  <a:lnTo>
                    <a:pt x="5633227" y="291378"/>
                  </a:lnTo>
                  <a:lnTo>
                    <a:pt x="5642308" y="343598"/>
                  </a:lnTo>
                  <a:lnTo>
                    <a:pt x="5651395" y="395818"/>
                  </a:lnTo>
                  <a:lnTo>
                    <a:pt x="5660487" y="448036"/>
                  </a:lnTo>
                  <a:lnTo>
                    <a:pt x="5669581" y="500247"/>
                  </a:lnTo>
                  <a:lnTo>
                    <a:pt x="5678678" y="552450"/>
                  </a:lnTo>
                  <a:lnTo>
                    <a:pt x="5664771" y="552450"/>
                  </a:lnTo>
                  <a:lnTo>
                    <a:pt x="5650864" y="552450"/>
                  </a:lnTo>
                  <a:lnTo>
                    <a:pt x="5636958" y="552450"/>
                  </a:lnTo>
                  <a:lnTo>
                    <a:pt x="5623052" y="552450"/>
                  </a:lnTo>
                  <a:lnTo>
                    <a:pt x="5619698" y="531133"/>
                  </a:lnTo>
                  <a:lnTo>
                    <a:pt x="5616320" y="509841"/>
                  </a:lnTo>
                  <a:lnTo>
                    <a:pt x="5612943" y="488549"/>
                  </a:lnTo>
                  <a:lnTo>
                    <a:pt x="5609589" y="467233"/>
                  </a:lnTo>
                  <a:lnTo>
                    <a:pt x="5592710" y="467233"/>
                  </a:lnTo>
                  <a:lnTo>
                    <a:pt x="5575808" y="467233"/>
                  </a:lnTo>
                  <a:lnTo>
                    <a:pt x="5558905" y="467233"/>
                  </a:lnTo>
                  <a:lnTo>
                    <a:pt x="5542026" y="467233"/>
                  </a:lnTo>
                  <a:lnTo>
                    <a:pt x="5538618" y="488549"/>
                  </a:lnTo>
                  <a:lnTo>
                    <a:pt x="5535247" y="509841"/>
                  </a:lnTo>
                  <a:lnTo>
                    <a:pt x="5531899" y="531133"/>
                  </a:lnTo>
                  <a:lnTo>
                    <a:pt x="5528563" y="552450"/>
                  </a:lnTo>
                  <a:lnTo>
                    <a:pt x="5515018" y="552450"/>
                  </a:lnTo>
                  <a:lnTo>
                    <a:pt x="5501449" y="552450"/>
                  </a:lnTo>
                  <a:lnTo>
                    <a:pt x="5487880" y="552450"/>
                  </a:lnTo>
                  <a:lnTo>
                    <a:pt x="5474334" y="552450"/>
                  </a:lnTo>
                  <a:lnTo>
                    <a:pt x="5483431" y="500247"/>
                  </a:lnTo>
                  <a:lnTo>
                    <a:pt x="5492527" y="448036"/>
                  </a:lnTo>
                  <a:lnTo>
                    <a:pt x="5501624" y="395818"/>
                  </a:lnTo>
                  <a:lnTo>
                    <a:pt x="5510720" y="343598"/>
                  </a:lnTo>
                  <a:lnTo>
                    <a:pt x="5519816" y="291378"/>
                  </a:lnTo>
                  <a:lnTo>
                    <a:pt x="5528913" y="239160"/>
                  </a:lnTo>
                  <a:lnTo>
                    <a:pt x="5538009" y="186949"/>
                  </a:lnTo>
                  <a:lnTo>
                    <a:pt x="5547106" y="134747"/>
                  </a:lnTo>
                  <a:close/>
                </a:path>
                <a:path w="5678805" h="561340">
                  <a:moveTo>
                    <a:pt x="5275833" y="134747"/>
                  </a:moveTo>
                  <a:lnTo>
                    <a:pt x="5289357" y="134747"/>
                  </a:lnTo>
                  <a:lnTo>
                    <a:pt x="5302869" y="134747"/>
                  </a:lnTo>
                  <a:lnTo>
                    <a:pt x="5316356" y="134747"/>
                  </a:lnTo>
                  <a:lnTo>
                    <a:pt x="5329808" y="134747"/>
                  </a:lnTo>
                  <a:lnTo>
                    <a:pt x="5329808" y="186867"/>
                  </a:lnTo>
                  <a:lnTo>
                    <a:pt x="5329808" y="238988"/>
                  </a:lnTo>
                  <a:lnTo>
                    <a:pt x="5329808" y="291109"/>
                  </a:lnTo>
                  <a:lnTo>
                    <a:pt x="5329808" y="343230"/>
                  </a:lnTo>
                  <a:lnTo>
                    <a:pt x="5329808" y="395350"/>
                  </a:lnTo>
                  <a:lnTo>
                    <a:pt x="5330352" y="415704"/>
                  </a:lnTo>
                  <a:lnTo>
                    <a:pt x="5338318" y="460121"/>
                  </a:lnTo>
                  <a:lnTo>
                    <a:pt x="5365877" y="481457"/>
                  </a:lnTo>
                  <a:lnTo>
                    <a:pt x="5374572" y="480190"/>
                  </a:lnTo>
                  <a:lnTo>
                    <a:pt x="5397015" y="449250"/>
                  </a:lnTo>
                  <a:lnTo>
                    <a:pt x="5401945" y="395350"/>
                  </a:lnTo>
                  <a:lnTo>
                    <a:pt x="5401945" y="343230"/>
                  </a:lnTo>
                  <a:lnTo>
                    <a:pt x="5401945" y="291109"/>
                  </a:lnTo>
                  <a:lnTo>
                    <a:pt x="5401945" y="238988"/>
                  </a:lnTo>
                  <a:lnTo>
                    <a:pt x="5401945" y="186867"/>
                  </a:lnTo>
                  <a:lnTo>
                    <a:pt x="5401945" y="134747"/>
                  </a:lnTo>
                  <a:lnTo>
                    <a:pt x="5415470" y="134747"/>
                  </a:lnTo>
                  <a:lnTo>
                    <a:pt x="5428995" y="134747"/>
                  </a:lnTo>
                  <a:lnTo>
                    <a:pt x="5442521" y="134747"/>
                  </a:lnTo>
                  <a:lnTo>
                    <a:pt x="5456047" y="134747"/>
                  </a:lnTo>
                  <a:lnTo>
                    <a:pt x="5456047" y="188024"/>
                  </a:lnTo>
                  <a:lnTo>
                    <a:pt x="5456047" y="241319"/>
                  </a:lnTo>
                  <a:lnTo>
                    <a:pt x="5456047" y="294620"/>
                  </a:lnTo>
                  <a:lnTo>
                    <a:pt x="5456047" y="347915"/>
                  </a:lnTo>
                  <a:lnTo>
                    <a:pt x="5456047" y="401193"/>
                  </a:lnTo>
                  <a:lnTo>
                    <a:pt x="5454618" y="437604"/>
                  </a:lnTo>
                  <a:lnTo>
                    <a:pt x="5443188" y="496901"/>
                  </a:lnTo>
                  <a:lnTo>
                    <a:pt x="5420473" y="537906"/>
                  </a:lnTo>
                  <a:lnTo>
                    <a:pt x="5386806" y="558619"/>
                  </a:lnTo>
                  <a:lnTo>
                    <a:pt x="5365877" y="561213"/>
                  </a:lnTo>
                  <a:lnTo>
                    <a:pt x="5345422" y="558665"/>
                  </a:lnTo>
                  <a:lnTo>
                    <a:pt x="5312084" y="538281"/>
                  </a:lnTo>
                  <a:lnTo>
                    <a:pt x="5288960" y="497800"/>
                  </a:lnTo>
                  <a:lnTo>
                    <a:pt x="5277288" y="438364"/>
                  </a:lnTo>
                  <a:lnTo>
                    <a:pt x="5275833" y="401574"/>
                  </a:lnTo>
                  <a:lnTo>
                    <a:pt x="5275833" y="348172"/>
                  </a:lnTo>
                  <a:lnTo>
                    <a:pt x="5275833" y="294794"/>
                  </a:lnTo>
                  <a:lnTo>
                    <a:pt x="5275833" y="241435"/>
                  </a:lnTo>
                  <a:lnTo>
                    <a:pt x="5275833" y="188088"/>
                  </a:lnTo>
                  <a:lnTo>
                    <a:pt x="5275833" y="134747"/>
                  </a:lnTo>
                  <a:close/>
                </a:path>
                <a:path w="5678805" h="561340">
                  <a:moveTo>
                    <a:pt x="4772786" y="134747"/>
                  </a:moveTo>
                  <a:lnTo>
                    <a:pt x="4786239" y="134747"/>
                  </a:lnTo>
                  <a:lnTo>
                    <a:pt x="4799726" y="134747"/>
                  </a:lnTo>
                  <a:lnTo>
                    <a:pt x="4813238" y="134747"/>
                  </a:lnTo>
                  <a:lnTo>
                    <a:pt x="4826761" y="134747"/>
                  </a:lnTo>
                  <a:lnTo>
                    <a:pt x="4826761" y="186867"/>
                  </a:lnTo>
                  <a:lnTo>
                    <a:pt x="4826761" y="238988"/>
                  </a:lnTo>
                  <a:lnTo>
                    <a:pt x="4826761" y="291109"/>
                  </a:lnTo>
                  <a:lnTo>
                    <a:pt x="4826761" y="343230"/>
                  </a:lnTo>
                  <a:lnTo>
                    <a:pt x="4826761" y="395350"/>
                  </a:lnTo>
                  <a:lnTo>
                    <a:pt x="4827287" y="415704"/>
                  </a:lnTo>
                  <a:lnTo>
                    <a:pt x="4835271" y="460121"/>
                  </a:lnTo>
                  <a:lnTo>
                    <a:pt x="4862703" y="481457"/>
                  </a:lnTo>
                  <a:lnTo>
                    <a:pt x="4871418" y="480190"/>
                  </a:lnTo>
                  <a:lnTo>
                    <a:pt x="4893968" y="449250"/>
                  </a:lnTo>
                  <a:lnTo>
                    <a:pt x="4898898" y="395350"/>
                  </a:lnTo>
                  <a:lnTo>
                    <a:pt x="4898898" y="343230"/>
                  </a:lnTo>
                  <a:lnTo>
                    <a:pt x="4898898" y="291109"/>
                  </a:lnTo>
                  <a:lnTo>
                    <a:pt x="4898898" y="238988"/>
                  </a:lnTo>
                  <a:lnTo>
                    <a:pt x="4898898" y="186867"/>
                  </a:lnTo>
                  <a:lnTo>
                    <a:pt x="4898898" y="134747"/>
                  </a:lnTo>
                  <a:lnTo>
                    <a:pt x="4912403" y="134747"/>
                  </a:lnTo>
                  <a:lnTo>
                    <a:pt x="4925885" y="134747"/>
                  </a:lnTo>
                  <a:lnTo>
                    <a:pt x="4939367" y="134747"/>
                  </a:lnTo>
                  <a:lnTo>
                    <a:pt x="4952873" y="134747"/>
                  </a:lnTo>
                  <a:lnTo>
                    <a:pt x="4952873" y="188024"/>
                  </a:lnTo>
                  <a:lnTo>
                    <a:pt x="4952873" y="241319"/>
                  </a:lnTo>
                  <a:lnTo>
                    <a:pt x="4952873" y="294620"/>
                  </a:lnTo>
                  <a:lnTo>
                    <a:pt x="4952873" y="347915"/>
                  </a:lnTo>
                  <a:lnTo>
                    <a:pt x="4952873" y="401193"/>
                  </a:lnTo>
                  <a:lnTo>
                    <a:pt x="4951446" y="437604"/>
                  </a:lnTo>
                  <a:lnTo>
                    <a:pt x="4940067" y="496901"/>
                  </a:lnTo>
                  <a:lnTo>
                    <a:pt x="4917424" y="537906"/>
                  </a:lnTo>
                  <a:lnTo>
                    <a:pt x="4883705" y="558619"/>
                  </a:lnTo>
                  <a:lnTo>
                    <a:pt x="4862703" y="561213"/>
                  </a:lnTo>
                  <a:lnTo>
                    <a:pt x="4842319" y="558665"/>
                  </a:lnTo>
                  <a:lnTo>
                    <a:pt x="4808982" y="538281"/>
                  </a:lnTo>
                  <a:lnTo>
                    <a:pt x="4785860" y="497800"/>
                  </a:lnTo>
                  <a:lnTo>
                    <a:pt x="4774239" y="438364"/>
                  </a:lnTo>
                  <a:lnTo>
                    <a:pt x="4772786" y="401574"/>
                  </a:lnTo>
                  <a:lnTo>
                    <a:pt x="4772786" y="348172"/>
                  </a:lnTo>
                  <a:lnTo>
                    <a:pt x="4772786" y="294794"/>
                  </a:lnTo>
                  <a:lnTo>
                    <a:pt x="4772786" y="241435"/>
                  </a:lnTo>
                  <a:lnTo>
                    <a:pt x="4772786" y="188088"/>
                  </a:lnTo>
                  <a:lnTo>
                    <a:pt x="4772786" y="134747"/>
                  </a:lnTo>
                  <a:close/>
                </a:path>
                <a:path w="5678805" h="561340">
                  <a:moveTo>
                    <a:pt x="4593717" y="134747"/>
                  </a:moveTo>
                  <a:lnTo>
                    <a:pt x="4630102" y="134747"/>
                  </a:lnTo>
                  <a:lnTo>
                    <a:pt x="4666488" y="134747"/>
                  </a:lnTo>
                  <a:lnTo>
                    <a:pt x="4702873" y="134747"/>
                  </a:lnTo>
                  <a:lnTo>
                    <a:pt x="4739258" y="134747"/>
                  </a:lnTo>
                  <a:lnTo>
                    <a:pt x="4739258" y="154654"/>
                  </a:lnTo>
                  <a:lnTo>
                    <a:pt x="4739258" y="174561"/>
                  </a:lnTo>
                  <a:lnTo>
                    <a:pt x="4739258" y="194468"/>
                  </a:lnTo>
                  <a:lnTo>
                    <a:pt x="4739258" y="214375"/>
                  </a:lnTo>
                  <a:lnTo>
                    <a:pt x="4716303" y="214375"/>
                  </a:lnTo>
                  <a:lnTo>
                    <a:pt x="4693348" y="214375"/>
                  </a:lnTo>
                  <a:lnTo>
                    <a:pt x="4670393" y="214375"/>
                  </a:lnTo>
                  <a:lnTo>
                    <a:pt x="4647437" y="214375"/>
                  </a:lnTo>
                  <a:lnTo>
                    <a:pt x="4647437" y="232665"/>
                  </a:lnTo>
                  <a:lnTo>
                    <a:pt x="4647437" y="250967"/>
                  </a:lnTo>
                  <a:lnTo>
                    <a:pt x="4647437" y="269293"/>
                  </a:lnTo>
                  <a:lnTo>
                    <a:pt x="4647437" y="287654"/>
                  </a:lnTo>
                  <a:lnTo>
                    <a:pt x="4668583" y="287654"/>
                  </a:lnTo>
                  <a:lnTo>
                    <a:pt x="4689728" y="287654"/>
                  </a:lnTo>
                  <a:lnTo>
                    <a:pt x="4710874" y="287654"/>
                  </a:lnTo>
                  <a:lnTo>
                    <a:pt x="4732020" y="287654"/>
                  </a:lnTo>
                  <a:lnTo>
                    <a:pt x="4732020" y="307562"/>
                  </a:lnTo>
                  <a:lnTo>
                    <a:pt x="4732020" y="327469"/>
                  </a:lnTo>
                  <a:lnTo>
                    <a:pt x="4732020" y="347376"/>
                  </a:lnTo>
                  <a:lnTo>
                    <a:pt x="4732020" y="367284"/>
                  </a:lnTo>
                  <a:lnTo>
                    <a:pt x="4710874" y="367284"/>
                  </a:lnTo>
                  <a:lnTo>
                    <a:pt x="4689729" y="367284"/>
                  </a:lnTo>
                  <a:lnTo>
                    <a:pt x="4668583" y="367284"/>
                  </a:lnTo>
                  <a:lnTo>
                    <a:pt x="4647437" y="367284"/>
                  </a:lnTo>
                  <a:lnTo>
                    <a:pt x="4647437" y="393668"/>
                  </a:lnTo>
                  <a:lnTo>
                    <a:pt x="4647437" y="420052"/>
                  </a:lnTo>
                  <a:lnTo>
                    <a:pt x="4647437" y="446436"/>
                  </a:lnTo>
                  <a:lnTo>
                    <a:pt x="4647437" y="472821"/>
                  </a:lnTo>
                  <a:lnTo>
                    <a:pt x="4670393" y="472821"/>
                  </a:lnTo>
                  <a:lnTo>
                    <a:pt x="4693348" y="472821"/>
                  </a:lnTo>
                  <a:lnTo>
                    <a:pt x="4716303" y="472821"/>
                  </a:lnTo>
                  <a:lnTo>
                    <a:pt x="4739258" y="472821"/>
                  </a:lnTo>
                  <a:lnTo>
                    <a:pt x="4739258" y="492728"/>
                  </a:lnTo>
                  <a:lnTo>
                    <a:pt x="4739258" y="512635"/>
                  </a:lnTo>
                  <a:lnTo>
                    <a:pt x="4739258" y="532542"/>
                  </a:lnTo>
                  <a:lnTo>
                    <a:pt x="4739258" y="552450"/>
                  </a:lnTo>
                  <a:lnTo>
                    <a:pt x="4702873" y="552450"/>
                  </a:lnTo>
                  <a:lnTo>
                    <a:pt x="4666487" y="552450"/>
                  </a:lnTo>
                  <a:lnTo>
                    <a:pt x="4630102" y="552450"/>
                  </a:lnTo>
                  <a:lnTo>
                    <a:pt x="4593717" y="552450"/>
                  </a:lnTo>
                  <a:lnTo>
                    <a:pt x="4593717" y="500247"/>
                  </a:lnTo>
                  <a:lnTo>
                    <a:pt x="4593717" y="186949"/>
                  </a:lnTo>
                  <a:lnTo>
                    <a:pt x="4593717" y="134747"/>
                  </a:lnTo>
                  <a:close/>
                </a:path>
                <a:path w="5678805" h="561340">
                  <a:moveTo>
                    <a:pt x="4442079" y="134747"/>
                  </a:moveTo>
                  <a:lnTo>
                    <a:pt x="4471036" y="134747"/>
                  </a:lnTo>
                  <a:lnTo>
                    <a:pt x="4500006" y="134747"/>
                  </a:lnTo>
                  <a:lnTo>
                    <a:pt x="4529000" y="134747"/>
                  </a:lnTo>
                  <a:lnTo>
                    <a:pt x="4558030" y="134747"/>
                  </a:lnTo>
                  <a:lnTo>
                    <a:pt x="4558030" y="152959"/>
                  </a:lnTo>
                  <a:lnTo>
                    <a:pt x="4558030" y="171196"/>
                  </a:lnTo>
                  <a:lnTo>
                    <a:pt x="4558030" y="189432"/>
                  </a:lnTo>
                  <a:lnTo>
                    <a:pt x="4558030" y="207645"/>
                  </a:lnTo>
                  <a:lnTo>
                    <a:pt x="4550241" y="207645"/>
                  </a:lnTo>
                  <a:lnTo>
                    <a:pt x="4542488" y="207645"/>
                  </a:lnTo>
                  <a:lnTo>
                    <a:pt x="4534759" y="207645"/>
                  </a:lnTo>
                  <a:lnTo>
                    <a:pt x="4527042" y="207645"/>
                  </a:lnTo>
                  <a:lnTo>
                    <a:pt x="4527042" y="262038"/>
                  </a:lnTo>
                  <a:lnTo>
                    <a:pt x="4527042" y="316413"/>
                  </a:lnTo>
                  <a:lnTo>
                    <a:pt x="4527042" y="370783"/>
                  </a:lnTo>
                  <a:lnTo>
                    <a:pt x="4527042" y="425158"/>
                  </a:lnTo>
                  <a:lnTo>
                    <a:pt x="4527042" y="479551"/>
                  </a:lnTo>
                  <a:lnTo>
                    <a:pt x="4534759" y="479551"/>
                  </a:lnTo>
                  <a:lnTo>
                    <a:pt x="4542488" y="479551"/>
                  </a:lnTo>
                  <a:lnTo>
                    <a:pt x="4550241" y="479551"/>
                  </a:lnTo>
                  <a:lnTo>
                    <a:pt x="4558030" y="479551"/>
                  </a:lnTo>
                  <a:lnTo>
                    <a:pt x="4558030" y="497764"/>
                  </a:lnTo>
                  <a:lnTo>
                    <a:pt x="4558030" y="516001"/>
                  </a:lnTo>
                  <a:lnTo>
                    <a:pt x="4558030" y="534237"/>
                  </a:lnTo>
                  <a:lnTo>
                    <a:pt x="4558030" y="552450"/>
                  </a:lnTo>
                  <a:lnTo>
                    <a:pt x="4529000" y="552450"/>
                  </a:lnTo>
                  <a:lnTo>
                    <a:pt x="4500006" y="552450"/>
                  </a:lnTo>
                  <a:lnTo>
                    <a:pt x="4471036" y="552450"/>
                  </a:lnTo>
                  <a:lnTo>
                    <a:pt x="4442079" y="552450"/>
                  </a:lnTo>
                  <a:lnTo>
                    <a:pt x="4442079" y="534237"/>
                  </a:lnTo>
                  <a:lnTo>
                    <a:pt x="4442079" y="516000"/>
                  </a:lnTo>
                  <a:lnTo>
                    <a:pt x="4442079" y="497764"/>
                  </a:lnTo>
                  <a:lnTo>
                    <a:pt x="4442079" y="479551"/>
                  </a:lnTo>
                  <a:lnTo>
                    <a:pt x="4449796" y="479551"/>
                  </a:lnTo>
                  <a:lnTo>
                    <a:pt x="4457525" y="479551"/>
                  </a:lnTo>
                  <a:lnTo>
                    <a:pt x="4465278" y="479551"/>
                  </a:lnTo>
                  <a:lnTo>
                    <a:pt x="4473067" y="479551"/>
                  </a:lnTo>
                  <a:lnTo>
                    <a:pt x="4473067" y="425158"/>
                  </a:lnTo>
                  <a:lnTo>
                    <a:pt x="4473067" y="370783"/>
                  </a:lnTo>
                  <a:lnTo>
                    <a:pt x="4473067" y="316413"/>
                  </a:lnTo>
                  <a:lnTo>
                    <a:pt x="4473067" y="262038"/>
                  </a:lnTo>
                  <a:lnTo>
                    <a:pt x="4473067" y="207645"/>
                  </a:lnTo>
                  <a:lnTo>
                    <a:pt x="4465278" y="207645"/>
                  </a:lnTo>
                  <a:lnTo>
                    <a:pt x="4457525" y="207645"/>
                  </a:lnTo>
                  <a:lnTo>
                    <a:pt x="4449796" y="207645"/>
                  </a:lnTo>
                  <a:lnTo>
                    <a:pt x="4442079" y="207645"/>
                  </a:lnTo>
                  <a:lnTo>
                    <a:pt x="4442079" y="189432"/>
                  </a:lnTo>
                  <a:lnTo>
                    <a:pt x="4442079" y="171195"/>
                  </a:lnTo>
                  <a:lnTo>
                    <a:pt x="4442079" y="152959"/>
                  </a:lnTo>
                  <a:lnTo>
                    <a:pt x="4442079" y="134747"/>
                  </a:lnTo>
                  <a:close/>
                </a:path>
                <a:path w="5678805" h="561340">
                  <a:moveTo>
                    <a:pt x="4226814" y="134747"/>
                  </a:moveTo>
                  <a:lnTo>
                    <a:pt x="4243482" y="134747"/>
                  </a:lnTo>
                  <a:lnTo>
                    <a:pt x="4260151" y="134747"/>
                  </a:lnTo>
                  <a:lnTo>
                    <a:pt x="4276820" y="134747"/>
                  </a:lnTo>
                  <a:lnTo>
                    <a:pt x="4293489" y="134747"/>
                  </a:lnTo>
                  <a:lnTo>
                    <a:pt x="4304635" y="135084"/>
                  </a:lnTo>
                  <a:lnTo>
                    <a:pt x="4345668" y="144117"/>
                  </a:lnTo>
                  <a:lnTo>
                    <a:pt x="4383143" y="181875"/>
                  </a:lnTo>
                  <a:lnTo>
                    <a:pt x="4399907" y="217412"/>
                  </a:lnTo>
                  <a:lnTo>
                    <a:pt x="4411980" y="262014"/>
                  </a:lnTo>
                  <a:lnTo>
                    <a:pt x="4418075" y="314731"/>
                  </a:lnTo>
                  <a:lnTo>
                    <a:pt x="4418837" y="344043"/>
                  </a:lnTo>
                  <a:lnTo>
                    <a:pt x="4418026" y="372429"/>
                  </a:lnTo>
                  <a:lnTo>
                    <a:pt x="4411497" y="424678"/>
                  </a:lnTo>
                  <a:lnTo>
                    <a:pt x="4398736" y="470281"/>
                  </a:lnTo>
                  <a:lnTo>
                    <a:pt x="4382075" y="505714"/>
                  </a:lnTo>
                  <a:lnTo>
                    <a:pt x="4354861" y="536511"/>
                  </a:lnTo>
                  <a:lnTo>
                    <a:pt x="4315618" y="550926"/>
                  </a:lnTo>
                  <a:lnTo>
                    <a:pt x="4293997" y="552450"/>
                  </a:lnTo>
                  <a:lnTo>
                    <a:pt x="4277231" y="552450"/>
                  </a:lnTo>
                  <a:lnTo>
                    <a:pt x="4260453" y="552450"/>
                  </a:lnTo>
                  <a:lnTo>
                    <a:pt x="4243651" y="552450"/>
                  </a:lnTo>
                  <a:lnTo>
                    <a:pt x="4226814" y="552450"/>
                  </a:lnTo>
                  <a:lnTo>
                    <a:pt x="4226814" y="504709"/>
                  </a:lnTo>
                  <a:lnTo>
                    <a:pt x="4226814" y="456946"/>
                  </a:lnTo>
                  <a:lnTo>
                    <a:pt x="4226814" y="409182"/>
                  </a:lnTo>
                  <a:lnTo>
                    <a:pt x="4226814" y="361441"/>
                  </a:lnTo>
                  <a:lnTo>
                    <a:pt x="4218558" y="361441"/>
                  </a:lnTo>
                  <a:lnTo>
                    <a:pt x="4210431" y="361441"/>
                  </a:lnTo>
                  <a:lnTo>
                    <a:pt x="4202176" y="361441"/>
                  </a:lnTo>
                  <a:lnTo>
                    <a:pt x="4202176" y="345346"/>
                  </a:lnTo>
                  <a:lnTo>
                    <a:pt x="4202176" y="329263"/>
                  </a:lnTo>
                  <a:lnTo>
                    <a:pt x="4202176" y="313203"/>
                  </a:lnTo>
                  <a:lnTo>
                    <a:pt x="4202176" y="297179"/>
                  </a:lnTo>
                  <a:lnTo>
                    <a:pt x="4210431" y="297179"/>
                  </a:lnTo>
                  <a:lnTo>
                    <a:pt x="4218558" y="297179"/>
                  </a:lnTo>
                  <a:lnTo>
                    <a:pt x="4226814" y="297179"/>
                  </a:lnTo>
                  <a:lnTo>
                    <a:pt x="4226814" y="256530"/>
                  </a:lnTo>
                  <a:lnTo>
                    <a:pt x="4226814" y="215915"/>
                  </a:lnTo>
                  <a:lnTo>
                    <a:pt x="4226814" y="175325"/>
                  </a:lnTo>
                  <a:lnTo>
                    <a:pt x="4226814" y="134747"/>
                  </a:lnTo>
                  <a:close/>
                </a:path>
                <a:path w="5678805" h="561340">
                  <a:moveTo>
                    <a:pt x="3429635" y="134747"/>
                  </a:moveTo>
                  <a:lnTo>
                    <a:pt x="3474900" y="134747"/>
                  </a:lnTo>
                  <a:lnTo>
                    <a:pt x="3520201" y="134747"/>
                  </a:lnTo>
                  <a:lnTo>
                    <a:pt x="3565526" y="134747"/>
                  </a:lnTo>
                  <a:lnTo>
                    <a:pt x="3610864" y="134747"/>
                  </a:lnTo>
                  <a:lnTo>
                    <a:pt x="3610864" y="154654"/>
                  </a:lnTo>
                  <a:lnTo>
                    <a:pt x="3610864" y="174561"/>
                  </a:lnTo>
                  <a:lnTo>
                    <a:pt x="3610864" y="194468"/>
                  </a:lnTo>
                  <a:lnTo>
                    <a:pt x="3610864" y="214375"/>
                  </a:lnTo>
                  <a:lnTo>
                    <a:pt x="3594957" y="214375"/>
                  </a:lnTo>
                  <a:lnTo>
                    <a:pt x="3579050" y="214375"/>
                  </a:lnTo>
                  <a:lnTo>
                    <a:pt x="3563143" y="214375"/>
                  </a:lnTo>
                  <a:lnTo>
                    <a:pt x="3547237" y="214375"/>
                  </a:lnTo>
                  <a:lnTo>
                    <a:pt x="3547237" y="262661"/>
                  </a:lnTo>
                  <a:lnTo>
                    <a:pt x="3547237" y="552450"/>
                  </a:lnTo>
                  <a:lnTo>
                    <a:pt x="3533713" y="552450"/>
                  </a:lnTo>
                  <a:lnTo>
                    <a:pt x="3520201" y="552450"/>
                  </a:lnTo>
                  <a:lnTo>
                    <a:pt x="3506714" y="552450"/>
                  </a:lnTo>
                  <a:lnTo>
                    <a:pt x="3493262" y="552450"/>
                  </a:lnTo>
                  <a:lnTo>
                    <a:pt x="3493262" y="504164"/>
                  </a:lnTo>
                  <a:lnTo>
                    <a:pt x="3493262" y="214375"/>
                  </a:lnTo>
                  <a:lnTo>
                    <a:pt x="3477355" y="214375"/>
                  </a:lnTo>
                  <a:lnTo>
                    <a:pt x="3461448" y="214375"/>
                  </a:lnTo>
                  <a:lnTo>
                    <a:pt x="3445541" y="214375"/>
                  </a:lnTo>
                  <a:lnTo>
                    <a:pt x="3429635" y="214375"/>
                  </a:lnTo>
                  <a:lnTo>
                    <a:pt x="3429635" y="194468"/>
                  </a:lnTo>
                  <a:lnTo>
                    <a:pt x="3429635" y="174561"/>
                  </a:lnTo>
                  <a:lnTo>
                    <a:pt x="3429635" y="154654"/>
                  </a:lnTo>
                  <a:lnTo>
                    <a:pt x="3429635" y="134747"/>
                  </a:lnTo>
                  <a:close/>
                </a:path>
                <a:path w="5678805" h="561340">
                  <a:moveTo>
                    <a:pt x="2959607" y="134747"/>
                  </a:moveTo>
                  <a:lnTo>
                    <a:pt x="2975209" y="134747"/>
                  </a:lnTo>
                  <a:lnTo>
                    <a:pt x="2990786" y="134747"/>
                  </a:lnTo>
                  <a:lnTo>
                    <a:pt x="3006363" y="134747"/>
                  </a:lnTo>
                  <a:lnTo>
                    <a:pt x="3021965" y="134747"/>
                  </a:lnTo>
                  <a:lnTo>
                    <a:pt x="3033871" y="186277"/>
                  </a:lnTo>
                  <a:lnTo>
                    <a:pt x="3045777" y="237807"/>
                  </a:lnTo>
                  <a:lnTo>
                    <a:pt x="3057683" y="289337"/>
                  </a:lnTo>
                  <a:lnTo>
                    <a:pt x="3069590" y="340868"/>
                  </a:lnTo>
                  <a:lnTo>
                    <a:pt x="3081494" y="289337"/>
                  </a:lnTo>
                  <a:lnTo>
                    <a:pt x="3093386" y="237807"/>
                  </a:lnTo>
                  <a:lnTo>
                    <a:pt x="3105255" y="186277"/>
                  </a:lnTo>
                  <a:lnTo>
                    <a:pt x="3117088" y="134747"/>
                  </a:lnTo>
                  <a:lnTo>
                    <a:pt x="3132689" y="134747"/>
                  </a:lnTo>
                  <a:lnTo>
                    <a:pt x="3148266" y="134747"/>
                  </a:lnTo>
                  <a:lnTo>
                    <a:pt x="3163843" y="134747"/>
                  </a:lnTo>
                  <a:lnTo>
                    <a:pt x="3179444" y="134747"/>
                  </a:lnTo>
                  <a:lnTo>
                    <a:pt x="3179444" y="186949"/>
                  </a:lnTo>
                  <a:lnTo>
                    <a:pt x="3179444" y="552450"/>
                  </a:lnTo>
                  <a:lnTo>
                    <a:pt x="3166014" y="552450"/>
                  </a:lnTo>
                  <a:lnTo>
                    <a:pt x="3152584" y="552450"/>
                  </a:lnTo>
                  <a:lnTo>
                    <a:pt x="3139154" y="552450"/>
                  </a:lnTo>
                  <a:lnTo>
                    <a:pt x="3125724" y="552450"/>
                  </a:lnTo>
                  <a:lnTo>
                    <a:pt x="3125724" y="497065"/>
                  </a:lnTo>
                  <a:lnTo>
                    <a:pt x="3125724" y="441699"/>
                  </a:lnTo>
                  <a:lnTo>
                    <a:pt x="3125724" y="386340"/>
                  </a:lnTo>
                  <a:lnTo>
                    <a:pt x="3125724" y="330974"/>
                  </a:lnTo>
                  <a:lnTo>
                    <a:pt x="3125724" y="275589"/>
                  </a:lnTo>
                  <a:lnTo>
                    <a:pt x="3115913" y="320262"/>
                  </a:lnTo>
                  <a:lnTo>
                    <a:pt x="3106102" y="364934"/>
                  </a:lnTo>
                  <a:lnTo>
                    <a:pt x="3096291" y="409606"/>
                  </a:lnTo>
                  <a:lnTo>
                    <a:pt x="3086480" y="454278"/>
                  </a:lnTo>
                  <a:lnTo>
                    <a:pt x="3077315" y="454278"/>
                  </a:lnTo>
                  <a:lnTo>
                    <a:pt x="3068113" y="454278"/>
                  </a:lnTo>
                  <a:lnTo>
                    <a:pt x="3058888" y="454278"/>
                  </a:lnTo>
                  <a:lnTo>
                    <a:pt x="3049651" y="454278"/>
                  </a:lnTo>
                  <a:lnTo>
                    <a:pt x="3039860" y="409606"/>
                  </a:lnTo>
                  <a:lnTo>
                    <a:pt x="3030092" y="364934"/>
                  </a:lnTo>
                  <a:lnTo>
                    <a:pt x="3020325" y="320262"/>
                  </a:lnTo>
                  <a:lnTo>
                    <a:pt x="3010535" y="275589"/>
                  </a:lnTo>
                  <a:lnTo>
                    <a:pt x="3010535" y="552450"/>
                  </a:lnTo>
                  <a:lnTo>
                    <a:pt x="2997791" y="552450"/>
                  </a:lnTo>
                  <a:lnTo>
                    <a:pt x="2985071" y="552450"/>
                  </a:lnTo>
                  <a:lnTo>
                    <a:pt x="2972351" y="552450"/>
                  </a:lnTo>
                  <a:lnTo>
                    <a:pt x="2959607" y="552450"/>
                  </a:lnTo>
                  <a:lnTo>
                    <a:pt x="2959607" y="500247"/>
                  </a:lnTo>
                  <a:lnTo>
                    <a:pt x="2959607" y="186949"/>
                  </a:lnTo>
                  <a:lnTo>
                    <a:pt x="2959607" y="134747"/>
                  </a:lnTo>
                  <a:close/>
                </a:path>
                <a:path w="5678805" h="561340">
                  <a:moveTo>
                    <a:pt x="2424429" y="134747"/>
                  </a:moveTo>
                  <a:lnTo>
                    <a:pt x="2441003" y="134747"/>
                  </a:lnTo>
                  <a:lnTo>
                    <a:pt x="2457577" y="134747"/>
                  </a:lnTo>
                  <a:lnTo>
                    <a:pt x="2474150" y="134747"/>
                  </a:lnTo>
                  <a:lnTo>
                    <a:pt x="2490724" y="134747"/>
                  </a:lnTo>
                  <a:lnTo>
                    <a:pt x="2504441" y="182600"/>
                  </a:lnTo>
                  <a:lnTo>
                    <a:pt x="2518164" y="230454"/>
                  </a:lnTo>
                  <a:lnTo>
                    <a:pt x="2531899" y="278307"/>
                  </a:lnTo>
                  <a:lnTo>
                    <a:pt x="2545653" y="326161"/>
                  </a:lnTo>
                  <a:lnTo>
                    <a:pt x="2559430" y="374014"/>
                  </a:lnTo>
                  <a:lnTo>
                    <a:pt x="2559430" y="326161"/>
                  </a:lnTo>
                  <a:lnTo>
                    <a:pt x="2559430" y="278307"/>
                  </a:lnTo>
                  <a:lnTo>
                    <a:pt x="2559430" y="230454"/>
                  </a:lnTo>
                  <a:lnTo>
                    <a:pt x="2559430" y="182600"/>
                  </a:lnTo>
                  <a:lnTo>
                    <a:pt x="2559430" y="134747"/>
                  </a:lnTo>
                  <a:lnTo>
                    <a:pt x="2571740" y="134747"/>
                  </a:lnTo>
                  <a:lnTo>
                    <a:pt x="2584084" y="134747"/>
                  </a:lnTo>
                  <a:lnTo>
                    <a:pt x="2596453" y="134747"/>
                  </a:lnTo>
                  <a:lnTo>
                    <a:pt x="2608833" y="134747"/>
                  </a:lnTo>
                  <a:lnTo>
                    <a:pt x="2608833" y="186949"/>
                  </a:lnTo>
                  <a:lnTo>
                    <a:pt x="2608833" y="552450"/>
                  </a:lnTo>
                  <a:lnTo>
                    <a:pt x="2595804" y="552450"/>
                  </a:lnTo>
                  <a:lnTo>
                    <a:pt x="2582798" y="552450"/>
                  </a:lnTo>
                  <a:lnTo>
                    <a:pt x="2569793" y="552450"/>
                  </a:lnTo>
                  <a:lnTo>
                    <a:pt x="2556764" y="552450"/>
                  </a:lnTo>
                  <a:lnTo>
                    <a:pt x="2542930" y="503926"/>
                  </a:lnTo>
                  <a:lnTo>
                    <a:pt x="2529110" y="455389"/>
                  </a:lnTo>
                  <a:lnTo>
                    <a:pt x="2515298" y="406844"/>
                  </a:lnTo>
                  <a:lnTo>
                    <a:pt x="2501486" y="358299"/>
                  </a:lnTo>
                  <a:lnTo>
                    <a:pt x="2487666" y="309762"/>
                  </a:lnTo>
                  <a:lnTo>
                    <a:pt x="2473832" y="261238"/>
                  </a:lnTo>
                  <a:lnTo>
                    <a:pt x="2473832" y="309762"/>
                  </a:lnTo>
                  <a:lnTo>
                    <a:pt x="2473832" y="358299"/>
                  </a:lnTo>
                  <a:lnTo>
                    <a:pt x="2473832" y="406844"/>
                  </a:lnTo>
                  <a:lnTo>
                    <a:pt x="2473832" y="455389"/>
                  </a:lnTo>
                  <a:lnTo>
                    <a:pt x="2473832" y="503926"/>
                  </a:lnTo>
                  <a:lnTo>
                    <a:pt x="2473832" y="552450"/>
                  </a:lnTo>
                  <a:lnTo>
                    <a:pt x="2461470" y="552450"/>
                  </a:lnTo>
                  <a:lnTo>
                    <a:pt x="2449131" y="552450"/>
                  </a:lnTo>
                  <a:lnTo>
                    <a:pt x="2436792" y="552450"/>
                  </a:lnTo>
                  <a:lnTo>
                    <a:pt x="2424429" y="552450"/>
                  </a:lnTo>
                  <a:lnTo>
                    <a:pt x="2424429" y="500247"/>
                  </a:lnTo>
                  <a:lnTo>
                    <a:pt x="2424429" y="186949"/>
                  </a:lnTo>
                  <a:lnTo>
                    <a:pt x="2424429" y="134747"/>
                  </a:lnTo>
                  <a:close/>
                </a:path>
                <a:path w="5678805" h="561340">
                  <a:moveTo>
                    <a:pt x="2202815" y="134747"/>
                  </a:moveTo>
                  <a:lnTo>
                    <a:pt x="2216320" y="134747"/>
                  </a:lnTo>
                  <a:lnTo>
                    <a:pt x="2229802" y="134747"/>
                  </a:lnTo>
                  <a:lnTo>
                    <a:pt x="2243284" y="134747"/>
                  </a:lnTo>
                  <a:lnTo>
                    <a:pt x="2256790" y="134747"/>
                  </a:lnTo>
                  <a:lnTo>
                    <a:pt x="2256790" y="186867"/>
                  </a:lnTo>
                  <a:lnTo>
                    <a:pt x="2256790" y="238988"/>
                  </a:lnTo>
                  <a:lnTo>
                    <a:pt x="2256790" y="291109"/>
                  </a:lnTo>
                  <a:lnTo>
                    <a:pt x="2256790" y="343230"/>
                  </a:lnTo>
                  <a:lnTo>
                    <a:pt x="2256790" y="395350"/>
                  </a:lnTo>
                  <a:lnTo>
                    <a:pt x="2257315" y="415704"/>
                  </a:lnTo>
                  <a:lnTo>
                    <a:pt x="2265299" y="460121"/>
                  </a:lnTo>
                  <a:lnTo>
                    <a:pt x="2292730" y="481457"/>
                  </a:lnTo>
                  <a:lnTo>
                    <a:pt x="2301446" y="480190"/>
                  </a:lnTo>
                  <a:lnTo>
                    <a:pt x="2323996" y="449250"/>
                  </a:lnTo>
                  <a:lnTo>
                    <a:pt x="2328926" y="395350"/>
                  </a:lnTo>
                  <a:lnTo>
                    <a:pt x="2328926" y="343230"/>
                  </a:lnTo>
                  <a:lnTo>
                    <a:pt x="2328926" y="291109"/>
                  </a:lnTo>
                  <a:lnTo>
                    <a:pt x="2328926" y="238988"/>
                  </a:lnTo>
                  <a:lnTo>
                    <a:pt x="2328926" y="186867"/>
                  </a:lnTo>
                  <a:lnTo>
                    <a:pt x="2328926" y="134747"/>
                  </a:lnTo>
                  <a:lnTo>
                    <a:pt x="2342449" y="134747"/>
                  </a:lnTo>
                  <a:lnTo>
                    <a:pt x="2355961" y="134747"/>
                  </a:lnTo>
                  <a:lnTo>
                    <a:pt x="2369448" y="134747"/>
                  </a:lnTo>
                  <a:lnTo>
                    <a:pt x="2382901" y="134747"/>
                  </a:lnTo>
                  <a:lnTo>
                    <a:pt x="2382901" y="188024"/>
                  </a:lnTo>
                  <a:lnTo>
                    <a:pt x="2382901" y="241319"/>
                  </a:lnTo>
                  <a:lnTo>
                    <a:pt x="2382901" y="294620"/>
                  </a:lnTo>
                  <a:lnTo>
                    <a:pt x="2382901" y="347915"/>
                  </a:lnTo>
                  <a:lnTo>
                    <a:pt x="2382901" y="401193"/>
                  </a:lnTo>
                  <a:lnTo>
                    <a:pt x="2381492" y="437604"/>
                  </a:lnTo>
                  <a:lnTo>
                    <a:pt x="2370149" y="496901"/>
                  </a:lnTo>
                  <a:lnTo>
                    <a:pt x="2347452" y="537906"/>
                  </a:lnTo>
                  <a:lnTo>
                    <a:pt x="2313733" y="558619"/>
                  </a:lnTo>
                  <a:lnTo>
                    <a:pt x="2292730" y="561213"/>
                  </a:lnTo>
                  <a:lnTo>
                    <a:pt x="2272347" y="558665"/>
                  </a:lnTo>
                  <a:lnTo>
                    <a:pt x="2239009" y="538281"/>
                  </a:lnTo>
                  <a:lnTo>
                    <a:pt x="2215888" y="497800"/>
                  </a:lnTo>
                  <a:lnTo>
                    <a:pt x="2204267" y="438364"/>
                  </a:lnTo>
                  <a:lnTo>
                    <a:pt x="2202815" y="401574"/>
                  </a:lnTo>
                  <a:lnTo>
                    <a:pt x="2202815" y="348172"/>
                  </a:lnTo>
                  <a:lnTo>
                    <a:pt x="2202815" y="294794"/>
                  </a:lnTo>
                  <a:lnTo>
                    <a:pt x="2202815" y="241435"/>
                  </a:lnTo>
                  <a:lnTo>
                    <a:pt x="2202815" y="188088"/>
                  </a:lnTo>
                  <a:lnTo>
                    <a:pt x="2202815" y="134747"/>
                  </a:lnTo>
                  <a:close/>
                </a:path>
                <a:path w="5678805" h="561340">
                  <a:moveTo>
                    <a:pt x="1500886" y="134747"/>
                  </a:moveTo>
                  <a:lnTo>
                    <a:pt x="1519860" y="134747"/>
                  </a:lnTo>
                  <a:lnTo>
                    <a:pt x="1538858" y="134747"/>
                  </a:lnTo>
                  <a:lnTo>
                    <a:pt x="1557857" y="134747"/>
                  </a:lnTo>
                  <a:lnTo>
                    <a:pt x="1576831" y="134747"/>
                  </a:lnTo>
                  <a:lnTo>
                    <a:pt x="1588002" y="134961"/>
                  </a:lnTo>
                  <a:lnTo>
                    <a:pt x="1630203" y="147784"/>
                  </a:lnTo>
                  <a:lnTo>
                    <a:pt x="1652904" y="185165"/>
                  </a:lnTo>
                  <a:lnTo>
                    <a:pt x="1658619" y="231775"/>
                  </a:lnTo>
                  <a:lnTo>
                    <a:pt x="1658121" y="246663"/>
                  </a:lnTo>
                  <a:lnTo>
                    <a:pt x="1650745" y="286258"/>
                  </a:lnTo>
                  <a:lnTo>
                    <a:pt x="1629028" y="321310"/>
                  </a:lnTo>
                  <a:lnTo>
                    <a:pt x="1629028" y="322072"/>
                  </a:lnTo>
                  <a:lnTo>
                    <a:pt x="1629028" y="322834"/>
                  </a:lnTo>
                  <a:lnTo>
                    <a:pt x="1629028" y="323469"/>
                  </a:lnTo>
                  <a:lnTo>
                    <a:pt x="1638510" y="328614"/>
                  </a:lnTo>
                  <a:lnTo>
                    <a:pt x="1666166" y="370411"/>
                  </a:lnTo>
                  <a:lnTo>
                    <a:pt x="1672970" y="424561"/>
                  </a:lnTo>
                  <a:lnTo>
                    <a:pt x="1672589" y="439632"/>
                  </a:lnTo>
                  <a:lnTo>
                    <a:pt x="1666875" y="479298"/>
                  </a:lnTo>
                  <a:lnTo>
                    <a:pt x="1650491" y="518287"/>
                  </a:lnTo>
                  <a:lnTo>
                    <a:pt x="1616084" y="548056"/>
                  </a:lnTo>
                  <a:lnTo>
                    <a:pt x="1586991" y="552450"/>
                  </a:lnTo>
                  <a:lnTo>
                    <a:pt x="1565465" y="552450"/>
                  </a:lnTo>
                  <a:lnTo>
                    <a:pt x="1543939" y="552450"/>
                  </a:lnTo>
                  <a:lnTo>
                    <a:pt x="1522412" y="552450"/>
                  </a:lnTo>
                  <a:lnTo>
                    <a:pt x="1500886" y="552450"/>
                  </a:lnTo>
                  <a:lnTo>
                    <a:pt x="1500886" y="500247"/>
                  </a:lnTo>
                  <a:lnTo>
                    <a:pt x="1500886" y="186949"/>
                  </a:lnTo>
                  <a:lnTo>
                    <a:pt x="1500886" y="134747"/>
                  </a:lnTo>
                  <a:close/>
                </a:path>
                <a:path w="5678805" h="561340">
                  <a:moveTo>
                    <a:pt x="1169924" y="134747"/>
                  </a:moveTo>
                  <a:lnTo>
                    <a:pt x="1198879" y="134747"/>
                  </a:lnTo>
                  <a:lnTo>
                    <a:pt x="1227835" y="134747"/>
                  </a:lnTo>
                  <a:lnTo>
                    <a:pt x="1256791" y="134747"/>
                  </a:lnTo>
                  <a:lnTo>
                    <a:pt x="1285748" y="134747"/>
                  </a:lnTo>
                  <a:lnTo>
                    <a:pt x="1285748" y="152959"/>
                  </a:lnTo>
                  <a:lnTo>
                    <a:pt x="1285748" y="171196"/>
                  </a:lnTo>
                  <a:lnTo>
                    <a:pt x="1285748" y="189432"/>
                  </a:lnTo>
                  <a:lnTo>
                    <a:pt x="1285748" y="207645"/>
                  </a:lnTo>
                  <a:lnTo>
                    <a:pt x="1278032" y="207645"/>
                  </a:lnTo>
                  <a:lnTo>
                    <a:pt x="1270317" y="207645"/>
                  </a:lnTo>
                  <a:lnTo>
                    <a:pt x="1262602" y="207645"/>
                  </a:lnTo>
                  <a:lnTo>
                    <a:pt x="1254887" y="207645"/>
                  </a:lnTo>
                  <a:lnTo>
                    <a:pt x="1254887" y="262038"/>
                  </a:lnTo>
                  <a:lnTo>
                    <a:pt x="1254887" y="316413"/>
                  </a:lnTo>
                  <a:lnTo>
                    <a:pt x="1254887" y="370783"/>
                  </a:lnTo>
                  <a:lnTo>
                    <a:pt x="1254887" y="425158"/>
                  </a:lnTo>
                  <a:lnTo>
                    <a:pt x="1254887" y="479551"/>
                  </a:lnTo>
                  <a:lnTo>
                    <a:pt x="1262602" y="479551"/>
                  </a:lnTo>
                  <a:lnTo>
                    <a:pt x="1270317" y="479551"/>
                  </a:lnTo>
                  <a:lnTo>
                    <a:pt x="1278032" y="479551"/>
                  </a:lnTo>
                  <a:lnTo>
                    <a:pt x="1285748" y="479551"/>
                  </a:lnTo>
                  <a:lnTo>
                    <a:pt x="1285748" y="497764"/>
                  </a:lnTo>
                  <a:lnTo>
                    <a:pt x="1285748" y="516001"/>
                  </a:lnTo>
                  <a:lnTo>
                    <a:pt x="1285748" y="534237"/>
                  </a:lnTo>
                  <a:lnTo>
                    <a:pt x="1285748" y="552450"/>
                  </a:lnTo>
                  <a:lnTo>
                    <a:pt x="1256791" y="552450"/>
                  </a:lnTo>
                  <a:lnTo>
                    <a:pt x="1227835" y="552450"/>
                  </a:lnTo>
                  <a:lnTo>
                    <a:pt x="1198879" y="552450"/>
                  </a:lnTo>
                  <a:lnTo>
                    <a:pt x="1169924" y="552450"/>
                  </a:lnTo>
                  <a:lnTo>
                    <a:pt x="1169924" y="534237"/>
                  </a:lnTo>
                  <a:lnTo>
                    <a:pt x="1169924" y="516000"/>
                  </a:lnTo>
                  <a:lnTo>
                    <a:pt x="1169924" y="497764"/>
                  </a:lnTo>
                  <a:lnTo>
                    <a:pt x="1169924" y="479551"/>
                  </a:lnTo>
                  <a:lnTo>
                    <a:pt x="1177639" y="479551"/>
                  </a:lnTo>
                  <a:lnTo>
                    <a:pt x="1185354" y="479551"/>
                  </a:lnTo>
                  <a:lnTo>
                    <a:pt x="1193069" y="479551"/>
                  </a:lnTo>
                  <a:lnTo>
                    <a:pt x="1200785" y="479551"/>
                  </a:lnTo>
                  <a:lnTo>
                    <a:pt x="1200785" y="425158"/>
                  </a:lnTo>
                  <a:lnTo>
                    <a:pt x="1200785" y="370783"/>
                  </a:lnTo>
                  <a:lnTo>
                    <a:pt x="1200785" y="316413"/>
                  </a:lnTo>
                  <a:lnTo>
                    <a:pt x="1200785" y="262038"/>
                  </a:lnTo>
                  <a:lnTo>
                    <a:pt x="1200785" y="207645"/>
                  </a:lnTo>
                  <a:lnTo>
                    <a:pt x="1193069" y="207645"/>
                  </a:lnTo>
                  <a:lnTo>
                    <a:pt x="1185354" y="207645"/>
                  </a:lnTo>
                  <a:lnTo>
                    <a:pt x="1177639" y="207645"/>
                  </a:lnTo>
                  <a:lnTo>
                    <a:pt x="1169924" y="207645"/>
                  </a:lnTo>
                  <a:lnTo>
                    <a:pt x="1169924" y="189432"/>
                  </a:lnTo>
                  <a:lnTo>
                    <a:pt x="1169924" y="171195"/>
                  </a:lnTo>
                  <a:lnTo>
                    <a:pt x="1169924" y="152959"/>
                  </a:lnTo>
                  <a:lnTo>
                    <a:pt x="1169924" y="134747"/>
                  </a:lnTo>
                  <a:close/>
                </a:path>
                <a:path w="5678805" h="561340">
                  <a:moveTo>
                    <a:pt x="726694" y="134747"/>
                  </a:moveTo>
                  <a:lnTo>
                    <a:pt x="743362" y="134747"/>
                  </a:lnTo>
                  <a:lnTo>
                    <a:pt x="760031" y="134747"/>
                  </a:lnTo>
                  <a:lnTo>
                    <a:pt x="776700" y="134747"/>
                  </a:lnTo>
                  <a:lnTo>
                    <a:pt x="793369" y="134747"/>
                  </a:lnTo>
                  <a:lnTo>
                    <a:pt x="804515" y="135084"/>
                  </a:lnTo>
                  <a:lnTo>
                    <a:pt x="845548" y="144117"/>
                  </a:lnTo>
                  <a:lnTo>
                    <a:pt x="883021" y="181875"/>
                  </a:lnTo>
                  <a:lnTo>
                    <a:pt x="899733" y="217412"/>
                  </a:lnTo>
                  <a:lnTo>
                    <a:pt x="911806" y="262014"/>
                  </a:lnTo>
                  <a:lnTo>
                    <a:pt x="917954" y="314731"/>
                  </a:lnTo>
                  <a:lnTo>
                    <a:pt x="918717" y="344043"/>
                  </a:lnTo>
                  <a:lnTo>
                    <a:pt x="917906" y="372429"/>
                  </a:lnTo>
                  <a:lnTo>
                    <a:pt x="911377" y="424678"/>
                  </a:lnTo>
                  <a:lnTo>
                    <a:pt x="898616" y="470281"/>
                  </a:lnTo>
                  <a:lnTo>
                    <a:pt x="881955" y="505714"/>
                  </a:lnTo>
                  <a:lnTo>
                    <a:pt x="854741" y="536511"/>
                  </a:lnTo>
                  <a:lnTo>
                    <a:pt x="815498" y="550926"/>
                  </a:lnTo>
                  <a:lnTo>
                    <a:pt x="793876" y="552450"/>
                  </a:lnTo>
                  <a:lnTo>
                    <a:pt x="777111" y="552450"/>
                  </a:lnTo>
                  <a:lnTo>
                    <a:pt x="760333" y="552450"/>
                  </a:lnTo>
                  <a:lnTo>
                    <a:pt x="743531" y="552450"/>
                  </a:lnTo>
                  <a:lnTo>
                    <a:pt x="726694" y="552450"/>
                  </a:lnTo>
                  <a:lnTo>
                    <a:pt x="726694" y="504709"/>
                  </a:lnTo>
                  <a:lnTo>
                    <a:pt x="726694" y="456946"/>
                  </a:lnTo>
                  <a:lnTo>
                    <a:pt x="726694" y="409182"/>
                  </a:lnTo>
                  <a:lnTo>
                    <a:pt x="726694" y="361441"/>
                  </a:lnTo>
                  <a:lnTo>
                    <a:pt x="718438" y="361441"/>
                  </a:lnTo>
                  <a:lnTo>
                    <a:pt x="710310" y="361441"/>
                  </a:lnTo>
                  <a:lnTo>
                    <a:pt x="702055" y="361441"/>
                  </a:lnTo>
                  <a:lnTo>
                    <a:pt x="702055" y="345346"/>
                  </a:lnTo>
                  <a:lnTo>
                    <a:pt x="702055" y="329263"/>
                  </a:lnTo>
                  <a:lnTo>
                    <a:pt x="702055" y="313203"/>
                  </a:lnTo>
                  <a:lnTo>
                    <a:pt x="702055" y="297179"/>
                  </a:lnTo>
                  <a:lnTo>
                    <a:pt x="710310" y="297179"/>
                  </a:lnTo>
                  <a:lnTo>
                    <a:pt x="718438" y="297179"/>
                  </a:lnTo>
                  <a:lnTo>
                    <a:pt x="726694" y="297179"/>
                  </a:lnTo>
                  <a:lnTo>
                    <a:pt x="726694" y="256530"/>
                  </a:lnTo>
                  <a:lnTo>
                    <a:pt x="726694" y="215915"/>
                  </a:lnTo>
                  <a:lnTo>
                    <a:pt x="726694" y="175325"/>
                  </a:lnTo>
                  <a:lnTo>
                    <a:pt x="726694" y="134747"/>
                  </a:lnTo>
                  <a:close/>
                </a:path>
                <a:path w="5678805" h="561340">
                  <a:moveTo>
                    <a:pt x="481710" y="134747"/>
                  </a:moveTo>
                  <a:lnTo>
                    <a:pt x="496472" y="134747"/>
                  </a:lnTo>
                  <a:lnTo>
                    <a:pt x="511222" y="134747"/>
                  </a:lnTo>
                  <a:lnTo>
                    <a:pt x="525948" y="134747"/>
                  </a:lnTo>
                  <a:lnTo>
                    <a:pt x="540638" y="134747"/>
                  </a:lnTo>
                  <a:lnTo>
                    <a:pt x="549735" y="186949"/>
                  </a:lnTo>
                  <a:lnTo>
                    <a:pt x="558831" y="239160"/>
                  </a:lnTo>
                  <a:lnTo>
                    <a:pt x="567928" y="291378"/>
                  </a:lnTo>
                  <a:lnTo>
                    <a:pt x="577024" y="343598"/>
                  </a:lnTo>
                  <a:lnTo>
                    <a:pt x="586120" y="395818"/>
                  </a:lnTo>
                  <a:lnTo>
                    <a:pt x="595217" y="448036"/>
                  </a:lnTo>
                  <a:lnTo>
                    <a:pt x="604313" y="500247"/>
                  </a:lnTo>
                  <a:lnTo>
                    <a:pt x="613409" y="552450"/>
                  </a:lnTo>
                  <a:lnTo>
                    <a:pt x="599503" y="552450"/>
                  </a:lnTo>
                  <a:lnTo>
                    <a:pt x="585596" y="552450"/>
                  </a:lnTo>
                  <a:lnTo>
                    <a:pt x="571690" y="552450"/>
                  </a:lnTo>
                  <a:lnTo>
                    <a:pt x="557783" y="552450"/>
                  </a:lnTo>
                  <a:lnTo>
                    <a:pt x="554376" y="531133"/>
                  </a:lnTo>
                  <a:lnTo>
                    <a:pt x="551005" y="509841"/>
                  </a:lnTo>
                  <a:lnTo>
                    <a:pt x="547657" y="488549"/>
                  </a:lnTo>
                  <a:lnTo>
                    <a:pt x="544321" y="467233"/>
                  </a:lnTo>
                  <a:lnTo>
                    <a:pt x="527387" y="467233"/>
                  </a:lnTo>
                  <a:lnTo>
                    <a:pt x="510476" y="467233"/>
                  </a:lnTo>
                  <a:lnTo>
                    <a:pt x="493565" y="467233"/>
                  </a:lnTo>
                  <a:lnTo>
                    <a:pt x="476630" y="467233"/>
                  </a:lnTo>
                  <a:lnTo>
                    <a:pt x="473297" y="488549"/>
                  </a:lnTo>
                  <a:lnTo>
                    <a:pt x="469963" y="509841"/>
                  </a:lnTo>
                  <a:lnTo>
                    <a:pt x="466629" y="531133"/>
                  </a:lnTo>
                  <a:lnTo>
                    <a:pt x="463295" y="552450"/>
                  </a:lnTo>
                  <a:lnTo>
                    <a:pt x="449697" y="552450"/>
                  </a:lnTo>
                  <a:lnTo>
                    <a:pt x="436133" y="552450"/>
                  </a:lnTo>
                  <a:lnTo>
                    <a:pt x="422594" y="552450"/>
                  </a:lnTo>
                  <a:lnTo>
                    <a:pt x="409066" y="552450"/>
                  </a:lnTo>
                  <a:lnTo>
                    <a:pt x="418163" y="500247"/>
                  </a:lnTo>
                  <a:lnTo>
                    <a:pt x="427257" y="448036"/>
                  </a:lnTo>
                  <a:lnTo>
                    <a:pt x="436349" y="395818"/>
                  </a:lnTo>
                  <a:lnTo>
                    <a:pt x="445436" y="343598"/>
                  </a:lnTo>
                  <a:lnTo>
                    <a:pt x="454517" y="291378"/>
                  </a:lnTo>
                  <a:lnTo>
                    <a:pt x="463591" y="239160"/>
                  </a:lnTo>
                  <a:lnTo>
                    <a:pt x="472656" y="186949"/>
                  </a:lnTo>
                  <a:lnTo>
                    <a:pt x="481710" y="134747"/>
                  </a:lnTo>
                  <a:close/>
                </a:path>
                <a:path w="5678805" h="561340">
                  <a:moveTo>
                    <a:pt x="3798951" y="127126"/>
                  </a:moveTo>
                  <a:lnTo>
                    <a:pt x="3837178" y="134747"/>
                  </a:lnTo>
                  <a:lnTo>
                    <a:pt x="3871214" y="155194"/>
                  </a:lnTo>
                  <a:lnTo>
                    <a:pt x="3871214" y="179026"/>
                  </a:lnTo>
                  <a:lnTo>
                    <a:pt x="3871214" y="202882"/>
                  </a:lnTo>
                  <a:lnTo>
                    <a:pt x="3871214" y="226738"/>
                  </a:lnTo>
                  <a:lnTo>
                    <a:pt x="3871214" y="250571"/>
                  </a:lnTo>
                  <a:lnTo>
                    <a:pt x="3869563" y="250571"/>
                  </a:lnTo>
                  <a:lnTo>
                    <a:pt x="3868039" y="250571"/>
                  </a:lnTo>
                  <a:lnTo>
                    <a:pt x="3866388" y="250571"/>
                  </a:lnTo>
                  <a:lnTo>
                    <a:pt x="3860073" y="240972"/>
                  </a:lnTo>
                  <a:lnTo>
                    <a:pt x="3828462" y="210915"/>
                  </a:lnTo>
                  <a:lnTo>
                    <a:pt x="3801744" y="203200"/>
                  </a:lnTo>
                  <a:lnTo>
                    <a:pt x="3797045" y="203200"/>
                  </a:lnTo>
                  <a:lnTo>
                    <a:pt x="3792728" y="203835"/>
                  </a:lnTo>
                  <a:lnTo>
                    <a:pt x="3789044" y="205104"/>
                  </a:lnTo>
                  <a:lnTo>
                    <a:pt x="3785235" y="206375"/>
                  </a:lnTo>
                  <a:lnTo>
                    <a:pt x="3781298" y="208914"/>
                  </a:lnTo>
                  <a:lnTo>
                    <a:pt x="3777106" y="212725"/>
                  </a:lnTo>
                  <a:lnTo>
                    <a:pt x="3773804" y="215646"/>
                  </a:lnTo>
                  <a:lnTo>
                    <a:pt x="3770883" y="220090"/>
                  </a:lnTo>
                  <a:lnTo>
                    <a:pt x="3768470" y="226060"/>
                  </a:lnTo>
                  <a:lnTo>
                    <a:pt x="3765930" y="231901"/>
                  </a:lnTo>
                  <a:lnTo>
                    <a:pt x="3764788" y="238506"/>
                  </a:lnTo>
                  <a:lnTo>
                    <a:pt x="3764788" y="245745"/>
                  </a:lnTo>
                  <a:lnTo>
                    <a:pt x="3785524" y="284253"/>
                  </a:lnTo>
                  <a:lnTo>
                    <a:pt x="3800475" y="291338"/>
                  </a:lnTo>
                  <a:lnTo>
                    <a:pt x="3807332" y="294386"/>
                  </a:lnTo>
                  <a:lnTo>
                    <a:pt x="3846030" y="318325"/>
                  </a:lnTo>
                  <a:lnTo>
                    <a:pt x="3868801" y="352044"/>
                  </a:lnTo>
                  <a:lnTo>
                    <a:pt x="3879034" y="401353"/>
                  </a:lnTo>
                  <a:lnTo>
                    <a:pt x="3879723" y="422021"/>
                  </a:lnTo>
                  <a:lnTo>
                    <a:pt x="3878151" y="451643"/>
                  </a:lnTo>
                  <a:lnTo>
                    <a:pt x="3865578" y="501745"/>
                  </a:lnTo>
                  <a:lnTo>
                    <a:pt x="3840813" y="538799"/>
                  </a:lnTo>
                  <a:lnTo>
                    <a:pt x="3806713" y="557710"/>
                  </a:lnTo>
                  <a:lnTo>
                    <a:pt x="3786378" y="560070"/>
                  </a:lnTo>
                  <a:lnTo>
                    <a:pt x="3774394" y="559496"/>
                  </a:lnTo>
                  <a:lnTo>
                    <a:pt x="3733776" y="545867"/>
                  </a:lnTo>
                  <a:lnTo>
                    <a:pt x="3708273" y="527812"/>
                  </a:lnTo>
                  <a:lnTo>
                    <a:pt x="3708273" y="502953"/>
                  </a:lnTo>
                  <a:lnTo>
                    <a:pt x="3708273" y="478107"/>
                  </a:lnTo>
                  <a:lnTo>
                    <a:pt x="3708273" y="453284"/>
                  </a:lnTo>
                  <a:lnTo>
                    <a:pt x="3708273" y="428498"/>
                  </a:lnTo>
                  <a:lnTo>
                    <a:pt x="3709924" y="428498"/>
                  </a:lnTo>
                  <a:lnTo>
                    <a:pt x="3711448" y="428498"/>
                  </a:lnTo>
                  <a:lnTo>
                    <a:pt x="3713099" y="428498"/>
                  </a:lnTo>
                  <a:lnTo>
                    <a:pt x="3721407" y="441049"/>
                  </a:lnTo>
                  <a:lnTo>
                    <a:pt x="3748786" y="469391"/>
                  </a:lnTo>
                  <a:lnTo>
                    <a:pt x="3786631" y="483743"/>
                  </a:lnTo>
                  <a:lnTo>
                    <a:pt x="3789806" y="483743"/>
                  </a:lnTo>
                  <a:lnTo>
                    <a:pt x="3811142" y="475614"/>
                  </a:lnTo>
                  <a:lnTo>
                    <a:pt x="3814826" y="472439"/>
                  </a:lnTo>
                  <a:lnTo>
                    <a:pt x="3818001" y="467995"/>
                  </a:lnTo>
                  <a:lnTo>
                    <a:pt x="3820667" y="462279"/>
                  </a:lnTo>
                  <a:lnTo>
                    <a:pt x="3823207" y="456564"/>
                  </a:lnTo>
                  <a:lnTo>
                    <a:pt x="3824604" y="449072"/>
                  </a:lnTo>
                  <a:lnTo>
                    <a:pt x="3824604" y="439674"/>
                  </a:lnTo>
                  <a:lnTo>
                    <a:pt x="3808856" y="402844"/>
                  </a:lnTo>
                  <a:lnTo>
                    <a:pt x="3779519" y="389127"/>
                  </a:lnTo>
                  <a:lnTo>
                    <a:pt x="3773404" y="386506"/>
                  </a:lnTo>
                  <a:lnTo>
                    <a:pt x="3734720" y="356774"/>
                  </a:lnTo>
                  <a:lnTo>
                    <a:pt x="3715597" y="315452"/>
                  </a:lnTo>
                  <a:lnTo>
                    <a:pt x="3709542" y="258445"/>
                  </a:lnTo>
                  <a:lnTo>
                    <a:pt x="3711138" y="230510"/>
                  </a:lnTo>
                  <a:lnTo>
                    <a:pt x="3723901" y="183024"/>
                  </a:lnTo>
                  <a:lnTo>
                    <a:pt x="3748694" y="147540"/>
                  </a:lnTo>
                  <a:lnTo>
                    <a:pt x="3780611" y="129391"/>
                  </a:lnTo>
                  <a:lnTo>
                    <a:pt x="3798951" y="127126"/>
                  </a:lnTo>
                  <a:close/>
                </a:path>
                <a:path w="5678805" h="561340">
                  <a:moveTo>
                    <a:pt x="2097404" y="127126"/>
                  </a:moveTo>
                  <a:lnTo>
                    <a:pt x="2135631" y="134747"/>
                  </a:lnTo>
                  <a:lnTo>
                    <a:pt x="2169667" y="155194"/>
                  </a:lnTo>
                  <a:lnTo>
                    <a:pt x="2169667" y="179026"/>
                  </a:lnTo>
                  <a:lnTo>
                    <a:pt x="2169667" y="202882"/>
                  </a:lnTo>
                  <a:lnTo>
                    <a:pt x="2169667" y="226738"/>
                  </a:lnTo>
                  <a:lnTo>
                    <a:pt x="2169667" y="250571"/>
                  </a:lnTo>
                  <a:lnTo>
                    <a:pt x="2168143" y="250571"/>
                  </a:lnTo>
                  <a:lnTo>
                    <a:pt x="2166492" y="250571"/>
                  </a:lnTo>
                  <a:lnTo>
                    <a:pt x="2164968" y="250571"/>
                  </a:lnTo>
                  <a:lnTo>
                    <a:pt x="2158634" y="240972"/>
                  </a:lnTo>
                  <a:lnTo>
                    <a:pt x="2126988" y="210915"/>
                  </a:lnTo>
                  <a:lnTo>
                    <a:pt x="2100199" y="203200"/>
                  </a:lnTo>
                  <a:lnTo>
                    <a:pt x="2095500" y="203200"/>
                  </a:lnTo>
                  <a:lnTo>
                    <a:pt x="2091181" y="203835"/>
                  </a:lnTo>
                  <a:lnTo>
                    <a:pt x="2087499" y="205104"/>
                  </a:lnTo>
                  <a:lnTo>
                    <a:pt x="2083689" y="206375"/>
                  </a:lnTo>
                  <a:lnTo>
                    <a:pt x="2079752" y="208914"/>
                  </a:lnTo>
                  <a:lnTo>
                    <a:pt x="2075688" y="212725"/>
                  </a:lnTo>
                  <a:lnTo>
                    <a:pt x="2072258" y="215646"/>
                  </a:lnTo>
                  <a:lnTo>
                    <a:pt x="2069338" y="220090"/>
                  </a:lnTo>
                  <a:lnTo>
                    <a:pt x="2066925" y="226060"/>
                  </a:lnTo>
                  <a:lnTo>
                    <a:pt x="2064385" y="231901"/>
                  </a:lnTo>
                  <a:lnTo>
                    <a:pt x="2063241" y="238506"/>
                  </a:lnTo>
                  <a:lnTo>
                    <a:pt x="2063241" y="245745"/>
                  </a:lnTo>
                  <a:lnTo>
                    <a:pt x="2083996" y="284253"/>
                  </a:lnTo>
                  <a:lnTo>
                    <a:pt x="2105914" y="294386"/>
                  </a:lnTo>
                  <a:lnTo>
                    <a:pt x="2112517" y="297434"/>
                  </a:lnTo>
                  <a:lnTo>
                    <a:pt x="2144484" y="318325"/>
                  </a:lnTo>
                  <a:lnTo>
                    <a:pt x="2167254" y="352044"/>
                  </a:lnTo>
                  <a:lnTo>
                    <a:pt x="2177506" y="401353"/>
                  </a:lnTo>
                  <a:lnTo>
                    <a:pt x="2178177" y="422021"/>
                  </a:lnTo>
                  <a:lnTo>
                    <a:pt x="2176605" y="451643"/>
                  </a:lnTo>
                  <a:lnTo>
                    <a:pt x="2164032" y="501745"/>
                  </a:lnTo>
                  <a:lnTo>
                    <a:pt x="2139285" y="538799"/>
                  </a:lnTo>
                  <a:lnTo>
                    <a:pt x="2105221" y="557710"/>
                  </a:lnTo>
                  <a:lnTo>
                    <a:pt x="2084831" y="560070"/>
                  </a:lnTo>
                  <a:lnTo>
                    <a:pt x="2072903" y="559496"/>
                  </a:lnTo>
                  <a:lnTo>
                    <a:pt x="2032283" y="545867"/>
                  </a:lnTo>
                  <a:lnTo>
                    <a:pt x="2006727" y="527812"/>
                  </a:lnTo>
                  <a:lnTo>
                    <a:pt x="2006727" y="502953"/>
                  </a:lnTo>
                  <a:lnTo>
                    <a:pt x="2006727" y="478107"/>
                  </a:lnTo>
                  <a:lnTo>
                    <a:pt x="2006727" y="453284"/>
                  </a:lnTo>
                  <a:lnTo>
                    <a:pt x="2006727" y="428498"/>
                  </a:lnTo>
                  <a:lnTo>
                    <a:pt x="2008377" y="428498"/>
                  </a:lnTo>
                  <a:lnTo>
                    <a:pt x="2010028" y="428498"/>
                  </a:lnTo>
                  <a:lnTo>
                    <a:pt x="2011679" y="428498"/>
                  </a:lnTo>
                  <a:lnTo>
                    <a:pt x="2019970" y="441049"/>
                  </a:lnTo>
                  <a:lnTo>
                    <a:pt x="2047366" y="469391"/>
                  </a:lnTo>
                  <a:lnTo>
                    <a:pt x="2085213" y="483743"/>
                  </a:lnTo>
                  <a:lnTo>
                    <a:pt x="2088261" y="483743"/>
                  </a:lnTo>
                  <a:lnTo>
                    <a:pt x="2109597" y="475614"/>
                  </a:lnTo>
                  <a:lnTo>
                    <a:pt x="2113279" y="472439"/>
                  </a:lnTo>
                  <a:lnTo>
                    <a:pt x="2116581" y="467995"/>
                  </a:lnTo>
                  <a:lnTo>
                    <a:pt x="2119122" y="462279"/>
                  </a:lnTo>
                  <a:lnTo>
                    <a:pt x="2121662" y="456564"/>
                  </a:lnTo>
                  <a:lnTo>
                    <a:pt x="2123058" y="449072"/>
                  </a:lnTo>
                  <a:lnTo>
                    <a:pt x="2123058" y="439674"/>
                  </a:lnTo>
                  <a:lnTo>
                    <a:pt x="2107311" y="402844"/>
                  </a:lnTo>
                  <a:lnTo>
                    <a:pt x="2077974" y="389127"/>
                  </a:lnTo>
                  <a:lnTo>
                    <a:pt x="2071860" y="386506"/>
                  </a:lnTo>
                  <a:lnTo>
                    <a:pt x="2033190" y="356774"/>
                  </a:lnTo>
                  <a:lnTo>
                    <a:pt x="2014104" y="315452"/>
                  </a:lnTo>
                  <a:lnTo>
                    <a:pt x="2007997" y="258445"/>
                  </a:lnTo>
                  <a:lnTo>
                    <a:pt x="2009594" y="230510"/>
                  </a:lnTo>
                  <a:lnTo>
                    <a:pt x="2022409" y="183024"/>
                  </a:lnTo>
                  <a:lnTo>
                    <a:pt x="2047202" y="147540"/>
                  </a:lnTo>
                  <a:lnTo>
                    <a:pt x="2079067" y="129391"/>
                  </a:lnTo>
                  <a:lnTo>
                    <a:pt x="2097404" y="127126"/>
                  </a:lnTo>
                  <a:close/>
                </a:path>
                <a:path w="5678805" h="561340">
                  <a:moveTo>
                    <a:pt x="90804" y="127126"/>
                  </a:moveTo>
                  <a:lnTo>
                    <a:pt x="128904" y="134747"/>
                  </a:lnTo>
                  <a:lnTo>
                    <a:pt x="162940" y="155194"/>
                  </a:lnTo>
                  <a:lnTo>
                    <a:pt x="162940" y="179026"/>
                  </a:lnTo>
                  <a:lnTo>
                    <a:pt x="162940" y="202882"/>
                  </a:lnTo>
                  <a:lnTo>
                    <a:pt x="162940" y="226738"/>
                  </a:lnTo>
                  <a:lnTo>
                    <a:pt x="162940" y="250571"/>
                  </a:lnTo>
                  <a:lnTo>
                    <a:pt x="161416" y="250571"/>
                  </a:lnTo>
                  <a:lnTo>
                    <a:pt x="159765" y="250571"/>
                  </a:lnTo>
                  <a:lnTo>
                    <a:pt x="158241" y="250571"/>
                  </a:lnTo>
                  <a:lnTo>
                    <a:pt x="151907" y="240972"/>
                  </a:lnTo>
                  <a:lnTo>
                    <a:pt x="120261" y="210915"/>
                  </a:lnTo>
                  <a:lnTo>
                    <a:pt x="93471" y="203200"/>
                  </a:lnTo>
                  <a:lnTo>
                    <a:pt x="88772" y="203200"/>
                  </a:lnTo>
                  <a:lnTo>
                    <a:pt x="68960" y="212725"/>
                  </a:lnTo>
                  <a:lnTo>
                    <a:pt x="65531" y="215646"/>
                  </a:lnTo>
                  <a:lnTo>
                    <a:pt x="62610" y="220090"/>
                  </a:lnTo>
                  <a:lnTo>
                    <a:pt x="60197" y="226060"/>
                  </a:lnTo>
                  <a:lnTo>
                    <a:pt x="57784" y="231901"/>
                  </a:lnTo>
                  <a:lnTo>
                    <a:pt x="56514" y="238506"/>
                  </a:lnTo>
                  <a:lnTo>
                    <a:pt x="56514" y="245745"/>
                  </a:lnTo>
                  <a:lnTo>
                    <a:pt x="77269" y="284253"/>
                  </a:lnTo>
                  <a:lnTo>
                    <a:pt x="99186" y="294386"/>
                  </a:lnTo>
                  <a:lnTo>
                    <a:pt x="105790" y="297434"/>
                  </a:lnTo>
                  <a:lnTo>
                    <a:pt x="137759" y="318325"/>
                  </a:lnTo>
                  <a:lnTo>
                    <a:pt x="160654" y="352044"/>
                  </a:lnTo>
                  <a:lnTo>
                    <a:pt x="170781" y="401353"/>
                  </a:lnTo>
                  <a:lnTo>
                    <a:pt x="171450" y="422021"/>
                  </a:lnTo>
                  <a:lnTo>
                    <a:pt x="169878" y="451643"/>
                  </a:lnTo>
                  <a:lnTo>
                    <a:pt x="157305" y="501745"/>
                  </a:lnTo>
                  <a:lnTo>
                    <a:pt x="132613" y="538799"/>
                  </a:lnTo>
                  <a:lnTo>
                    <a:pt x="98565" y="557710"/>
                  </a:lnTo>
                  <a:lnTo>
                    <a:pt x="78231" y="560070"/>
                  </a:lnTo>
                  <a:lnTo>
                    <a:pt x="66230" y="559496"/>
                  </a:lnTo>
                  <a:lnTo>
                    <a:pt x="25556" y="545867"/>
                  </a:lnTo>
                  <a:lnTo>
                    <a:pt x="0" y="527812"/>
                  </a:lnTo>
                  <a:lnTo>
                    <a:pt x="0" y="502953"/>
                  </a:lnTo>
                  <a:lnTo>
                    <a:pt x="0" y="478107"/>
                  </a:lnTo>
                  <a:lnTo>
                    <a:pt x="0" y="453284"/>
                  </a:lnTo>
                  <a:lnTo>
                    <a:pt x="0" y="428498"/>
                  </a:lnTo>
                  <a:lnTo>
                    <a:pt x="1650" y="428498"/>
                  </a:lnTo>
                  <a:lnTo>
                    <a:pt x="3301" y="428498"/>
                  </a:lnTo>
                  <a:lnTo>
                    <a:pt x="4952" y="428498"/>
                  </a:lnTo>
                  <a:lnTo>
                    <a:pt x="13243" y="441049"/>
                  </a:lnTo>
                  <a:lnTo>
                    <a:pt x="40639" y="469391"/>
                  </a:lnTo>
                  <a:lnTo>
                    <a:pt x="78485" y="483743"/>
                  </a:lnTo>
                  <a:lnTo>
                    <a:pt x="81533" y="483743"/>
                  </a:lnTo>
                  <a:lnTo>
                    <a:pt x="102869" y="475614"/>
                  </a:lnTo>
                  <a:lnTo>
                    <a:pt x="106679" y="472439"/>
                  </a:lnTo>
                  <a:lnTo>
                    <a:pt x="109854" y="467995"/>
                  </a:lnTo>
                  <a:lnTo>
                    <a:pt x="112394" y="462279"/>
                  </a:lnTo>
                  <a:lnTo>
                    <a:pt x="115061" y="456564"/>
                  </a:lnTo>
                  <a:lnTo>
                    <a:pt x="116331" y="449072"/>
                  </a:lnTo>
                  <a:lnTo>
                    <a:pt x="116331" y="439674"/>
                  </a:lnTo>
                  <a:lnTo>
                    <a:pt x="100710" y="402844"/>
                  </a:lnTo>
                  <a:lnTo>
                    <a:pt x="71373" y="389127"/>
                  </a:lnTo>
                  <a:lnTo>
                    <a:pt x="65204" y="386506"/>
                  </a:lnTo>
                  <a:lnTo>
                    <a:pt x="26574" y="356774"/>
                  </a:lnTo>
                  <a:lnTo>
                    <a:pt x="7431" y="315452"/>
                  </a:lnTo>
                  <a:lnTo>
                    <a:pt x="1269" y="258445"/>
                  </a:lnTo>
                  <a:lnTo>
                    <a:pt x="2867" y="230510"/>
                  </a:lnTo>
                  <a:lnTo>
                    <a:pt x="15682" y="183024"/>
                  </a:lnTo>
                  <a:lnTo>
                    <a:pt x="40495" y="147540"/>
                  </a:lnTo>
                  <a:lnTo>
                    <a:pt x="72447" y="129391"/>
                  </a:lnTo>
                  <a:lnTo>
                    <a:pt x="90804" y="127126"/>
                  </a:lnTo>
                  <a:close/>
                </a:path>
                <a:path w="5678805" h="561340">
                  <a:moveTo>
                    <a:pt x="5174233" y="126619"/>
                  </a:moveTo>
                  <a:lnTo>
                    <a:pt x="5182743" y="126619"/>
                  </a:lnTo>
                  <a:lnTo>
                    <a:pt x="5190489" y="127508"/>
                  </a:lnTo>
                  <a:lnTo>
                    <a:pt x="5197348" y="129412"/>
                  </a:lnTo>
                  <a:lnTo>
                    <a:pt x="5204206" y="131190"/>
                  </a:lnTo>
                  <a:lnTo>
                    <a:pt x="5238750" y="153543"/>
                  </a:lnTo>
                  <a:lnTo>
                    <a:pt x="5247005" y="161289"/>
                  </a:lnTo>
                  <a:lnTo>
                    <a:pt x="5247005" y="186225"/>
                  </a:lnTo>
                  <a:lnTo>
                    <a:pt x="5247005" y="211137"/>
                  </a:lnTo>
                  <a:lnTo>
                    <a:pt x="5247005" y="236049"/>
                  </a:lnTo>
                  <a:lnTo>
                    <a:pt x="5247005" y="260985"/>
                  </a:lnTo>
                  <a:lnTo>
                    <a:pt x="5245227" y="260985"/>
                  </a:lnTo>
                  <a:lnTo>
                    <a:pt x="5243322" y="260985"/>
                  </a:lnTo>
                  <a:lnTo>
                    <a:pt x="5241544" y="260985"/>
                  </a:lnTo>
                  <a:lnTo>
                    <a:pt x="5238877" y="256412"/>
                  </a:lnTo>
                  <a:lnTo>
                    <a:pt x="5213223" y="220472"/>
                  </a:lnTo>
                  <a:lnTo>
                    <a:pt x="5201666" y="211200"/>
                  </a:lnTo>
                  <a:lnTo>
                    <a:pt x="5195697" y="206883"/>
                  </a:lnTo>
                  <a:lnTo>
                    <a:pt x="5189474" y="204850"/>
                  </a:lnTo>
                  <a:lnTo>
                    <a:pt x="5182870" y="204850"/>
                  </a:lnTo>
                  <a:lnTo>
                    <a:pt x="5175123" y="204850"/>
                  </a:lnTo>
                  <a:lnTo>
                    <a:pt x="5142864" y="236854"/>
                  </a:lnTo>
                  <a:lnTo>
                    <a:pt x="5129657" y="280035"/>
                  </a:lnTo>
                  <a:lnTo>
                    <a:pt x="5124781" y="326415"/>
                  </a:lnTo>
                  <a:lnTo>
                    <a:pt x="5124450" y="344297"/>
                  </a:lnTo>
                  <a:lnTo>
                    <a:pt x="5124783" y="363037"/>
                  </a:lnTo>
                  <a:lnTo>
                    <a:pt x="5129783" y="409828"/>
                  </a:lnTo>
                  <a:lnTo>
                    <a:pt x="5143881" y="452627"/>
                  </a:lnTo>
                  <a:lnTo>
                    <a:pt x="5176266" y="482346"/>
                  </a:lnTo>
                  <a:lnTo>
                    <a:pt x="5183124" y="482346"/>
                  </a:lnTo>
                  <a:lnTo>
                    <a:pt x="5190235" y="482346"/>
                  </a:lnTo>
                  <a:lnTo>
                    <a:pt x="5197094" y="480060"/>
                  </a:lnTo>
                  <a:lnTo>
                    <a:pt x="5203571" y="475488"/>
                  </a:lnTo>
                  <a:lnTo>
                    <a:pt x="5210048" y="470915"/>
                  </a:lnTo>
                  <a:lnTo>
                    <a:pt x="5215382" y="465836"/>
                  </a:lnTo>
                  <a:lnTo>
                    <a:pt x="5219827" y="460121"/>
                  </a:lnTo>
                  <a:lnTo>
                    <a:pt x="5224653" y="454406"/>
                  </a:lnTo>
                  <a:lnTo>
                    <a:pt x="5228971" y="448437"/>
                  </a:lnTo>
                  <a:lnTo>
                    <a:pt x="5232527" y="442468"/>
                  </a:lnTo>
                  <a:lnTo>
                    <a:pt x="5236209" y="436499"/>
                  </a:lnTo>
                  <a:lnTo>
                    <a:pt x="5239384" y="431164"/>
                  </a:lnTo>
                  <a:lnTo>
                    <a:pt x="5242052" y="426465"/>
                  </a:lnTo>
                  <a:lnTo>
                    <a:pt x="5243703" y="426465"/>
                  </a:lnTo>
                  <a:lnTo>
                    <a:pt x="5245354" y="426465"/>
                  </a:lnTo>
                  <a:lnTo>
                    <a:pt x="5247005" y="426465"/>
                  </a:lnTo>
                  <a:lnTo>
                    <a:pt x="5247005" y="451040"/>
                  </a:lnTo>
                  <a:lnTo>
                    <a:pt x="5247005" y="475614"/>
                  </a:lnTo>
                  <a:lnTo>
                    <a:pt x="5247005" y="500189"/>
                  </a:lnTo>
                  <a:lnTo>
                    <a:pt x="5247005" y="524763"/>
                  </a:lnTo>
                  <a:lnTo>
                    <a:pt x="5243068" y="528320"/>
                  </a:lnTo>
                  <a:lnTo>
                    <a:pt x="5238496" y="532384"/>
                  </a:lnTo>
                  <a:lnTo>
                    <a:pt x="5233288" y="536956"/>
                  </a:lnTo>
                  <a:lnTo>
                    <a:pt x="5228082" y="541527"/>
                  </a:lnTo>
                  <a:lnTo>
                    <a:pt x="5222748" y="545338"/>
                  </a:lnTo>
                  <a:lnTo>
                    <a:pt x="5217286" y="548513"/>
                  </a:lnTo>
                  <a:lnTo>
                    <a:pt x="5210556" y="552450"/>
                  </a:lnTo>
                  <a:lnTo>
                    <a:pt x="5204206" y="555498"/>
                  </a:lnTo>
                  <a:lnTo>
                    <a:pt x="5198363" y="557529"/>
                  </a:lnTo>
                  <a:lnTo>
                    <a:pt x="5192395" y="559562"/>
                  </a:lnTo>
                  <a:lnTo>
                    <a:pt x="5184394" y="560577"/>
                  </a:lnTo>
                  <a:lnTo>
                    <a:pt x="5174107" y="560577"/>
                  </a:lnTo>
                  <a:lnTo>
                    <a:pt x="5130673" y="546385"/>
                  </a:lnTo>
                  <a:lnTo>
                    <a:pt x="5097145" y="503809"/>
                  </a:lnTo>
                  <a:lnTo>
                    <a:pt x="5075824" y="435451"/>
                  </a:lnTo>
                  <a:lnTo>
                    <a:pt x="5070480" y="392616"/>
                  </a:lnTo>
                  <a:lnTo>
                    <a:pt x="5068697" y="344043"/>
                  </a:lnTo>
                  <a:lnTo>
                    <a:pt x="5070482" y="296866"/>
                  </a:lnTo>
                  <a:lnTo>
                    <a:pt x="5075840" y="254762"/>
                  </a:lnTo>
                  <a:lnTo>
                    <a:pt x="5084770" y="217705"/>
                  </a:lnTo>
                  <a:lnTo>
                    <a:pt x="5112797" y="159837"/>
                  </a:lnTo>
                  <a:lnTo>
                    <a:pt x="5151278" y="130309"/>
                  </a:lnTo>
                  <a:lnTo>
                    <a:pt x="5174233" y="126619"/>
                  </a:lnTo>
                  <a:close/>
                </a:path>
                <a:path w="5678805" h="561340">
                  <a:moveTo>
                    <a:pt x="2752470" y="126619"/>
                  </a:moveTo>
                  <a:lnTo>
                    <a:pt x="2796413" y="136525"/>
                  </a:lnTo>
                  <a:lnTo>
                    <a:pt x="2831338" y="163575"/>
                  </a:lnTo>
                  <a:lnTo>
                    <a:pt x="2831338" y="188055"/>
                  </a:lnTo>
                  <a:lnTo>
                    <a:pt x="2831338" y="212534"/>
                  </a:lnTo>
                  <a:lnTo>
                    <a:pt x="2831338" y="237013"/>
                  </a:lnTo>
                  <a:lnTo>
                    <a:pt x="2831338" y="261493"/>
                  </a:lnTo>
                  <a:lnTo>
                    <a:pt x="2829687" y="261493"/>
                  </a:lnTo>
                  <a:lnTo>
                    <a:pt x="2828163" y="261493"/>
                  </a:lnTo>
                  <a:lnTo>
                    <a:pt x="2826512" y="261493"/>
                  </a:lnTo>
                  <a:lnTo>
                    <a:pt x="2823844" y="257556"/>
                  </a:lnTo>
                  <a:lnTo>
                    <a:pt x="2800985" y="226440"/>
                  </a:lnTo>
                  <a:lnTo>
                    <a:pt x="2795651" y="220472"/>
                  </a:lnTo>
                  <a:lnTo>
                    <a:pt x="2789428" y="215264"/>
                  </a:lnTo>
                  <a:lnTo>
                    <a:pt x="2782316" y="211074"/>
                  </a:lnTo>
                  <a:lnTo>
                    <a:pt x="2775204" y="206756"/>
                  </a:lnTo>
                  <a:lnTo>
                    <a:pt x="2767711" y="204597"/>
                  </a:lnTo>
                  <a:lnTo>
                    <a:pt x="2759837" y="204597"/>
                  </a:lnTo>
                  <a:lnTo>
                    <a:pt x="2723784" y="223631"/>
                  </a:lnTo>
                  <a:lnTo>
                    <a:pt x="2706592" y="257905"/>
                  </a:lnTo>
                  <a:lnTo>
                    <a:pt x="2696940" y="309372"/>
                  </a:lnTo>
                  <a:lnTo>
                    <a:pt x="2695702" y="341502"/>
                  </a:lnTo>
                  <a:lnTo>
                    <a:pt x="2696890" y="375693"/>
                  </a:lnTo>
                  <a:lnTo>
                    <a:pt x="2706364" y="429692"/>
                  </a:lnTo>
                  <a:lnTo>
                    <a:pt x="2724987" y="464694"/>
                  </a:lnTo>
                  <a:lnTo>
                    <a:pt x="2766314" y="484250"/>
                  </a:lnTo>
                  <a:lnTo>
                    <a:pt x="2768345" y="484250"/>
                  </a:lnTo>
                  <a:lnTo>
                    <a:pt x="2770504" y="484250"/>
                  </a:lnTo>
                  <a:lnTo>
                    <a:pt x="2773172" y="483997"/>
                  </a:lnTo>
                  <a:lnTo>
                    <a:pt x="2775712" y="483870"/>
                  </a:lnTo>
                  <a:lnTo>
                    <a:pt x="2777998" y="483615"/>
                  </a:lnTo>
                  <a:lnTo>
                    <a:pt x="2779903" y="483235"/>
                  </a:lnTo>
                  <a:lnTo>
                    <a:pt x="2779903" y="462754"/>
                  </a:lnTo>
                  <a:lnTo>
                    <a:pt x="2779903" y="442261"/>
                  </a:lnTo>
                  <a:lnTo>
                    <a:pt x="2779903" y="421745"/>
                  </a:lnTo>
                  <a:lnTo>
                    <a:pt x="2779903" y="401193"/>
                  </a:lnTo>
                  <a:lnTo>
                    <a:pt x="2769500" y="401193"/>
                  </a:lnTo>
                  <a:lnTo>
                    <a:pt x="2759075" y="401193"/>
                  </a:lnTo>
                  <a:lnTo>
                    <a:pt x="2748649" y="401193"/>
                  </a:lnTo>
                  <a:lnTo>
                    <a:pt x="2738247" y="401193"/>
                  </a:lnTo>
                  <a:lnTo>
                    <a:pt x="2738247" y="381664"/>
                  </a:lnTo>
                  <a:lnTo>
                    <a:pt x="2738247" y="362124"/>
                  </a:lnTo>
                  <a:lnTo>
                    <a:pt x="2738247" y="342560"/>
                  </a:lnTo>
                  <a:lnTo>
                    <a:pt x="2738247" y="322961"/>
                  </a:lnTo>
                  <a:lnTo>
                    <a:pt x="2761700" y="322961"/>
                  </a:lnTo>
                  <a:lnTo>
                    <a:pt x="2785189" y="322961"/>
                  </a:lnTo>
                  <a:lnTo>
                    <a:pt x="2808702" y="322961"/>
                  </a:lnTo>
                  <a:lnTo>
                    <a:pt x="2832227" y="322961"/>
                  </a:lnTo>
                  <a:lnTo>
                    <a:pt x="2832227" y="374396"/>
                  </a:lnTo>
                  <a:lnTo>
                    <a:pt x="2832227" y="425831"/>
                  </a:lnTo>
                  <a:lnTo>
                    <a:pt x="2832227" y="477266"/>
                  </a:lnTo>
                  <a:lnTo>
                    <a:pt x="2832227" y="528701"/>
                  </a:lnTo>
                  <a:lnTo>
                    <a:pt x="2824634" y="534221"/>
                  </a:lnTo>
                  <a:lnTo>
                    <a:pt x="2784236" y="555212"/>
                  </a:lnTo>
                  <a:lnTo>
                    <a:pt x="2750947" y="561213"/>
                  </a:lnTo>
                  <a:lnTo>
                    <a:pt x="2726822" y="557662"/>
                  </a:lnTo>
                  <a:lnTo>
                    <a:pt x="2686385" y="529226"/>
                  </a:lnTo>
                  <a:lnTo>
                    <a:pt x="2656879" y="472955"/>
                  </a:lnTo>
                  <a:lnTo>
                    <a:pt x="2647473" y="435641"/>
                  </a:lnTo>
                  <a:lnTo>
                    <a:pt x="2641830" y="392374"/>
                  </a:lnTo>
                  <a:lnTo>
                    <a:pt x="2639949" y="343153"/>
                  </a:lnTo>
                  <a:lnTo>
                    <a:pt x="2641830" y="296511"/>
                  </a:lnTo>
                  <a:lnTo>
                    <a:pt x="2647473" y="254714"/>
                  </a:lnTo>
                  <a:lnTo>
                    <a:pt x="2670048" y="185800"/>
                  </a:lnTo>
                  <a:lnTo>
                    <a:pt x="2705734" y="141398"/>
                  </a:lnTo>
                  <a:lnTo>
                    <a:pt x="2727733" y="130311"/>
                  </a:lnTo>
                  <a:lnTo>
                    <a:pt x="2752470" y="126619"/>
                  </a:lnTo>
                  <a:close/>
                </a:path>
                <a:path w="5678805" h="561340">
                  <a:moveTo>
                    <a:pt x="3998976" y="125984"/>
                  </a:moveTo>
                  <a:lnTo>
                    <a:pt x="4042330" y="140557"/>
                  </a:lnTo>
                  <a:lnTo>
                    <a:pt x="4075303" y="184276"/>
                  </a:lnTo>
                  <a:lnTo>
                    <a:pt x="4096273" y="253222"/>
                  </a:lnTo>
                  <a:lnTo>
                    <a:pt x="4101502" y="295808"/>
                  </a:lnTo>
                  <a:lnTo>
                    <a:pt x="4103242" y="343788"/>
                  </a:lnTo>
                  <a:lnTo>
                    <a:pt x="4101502" y="391693"/>
                  </a:lnTo>
                  <a:lnTo>
                    <a:pt x="4096273" y="434228"/>
                  </a:lnTo>
                  <a:lnTo>
                    <a:pt x="4087544" y="471358"/>
                  </a:lnTo>
                  <a:lnTo>
                    <a:pt x="4060108" y="528476"/>
                  </a:lnTo>
                  <a:lnTo>
                    <a:pt x="4021957" y="557571"/>
                  </a:lnTo>
                  <a:lnTo>
                    <a:pt x="3998976" y="561213"/>
                  </a:lnTo>
                  <a:lnTo>
                    <a:pt x="3975903" y="557543"/>
                  </a:lnTo>
                  <a:lnTo>
                    <a:pt x="3937664" y="528155"/>
                  </a:lnTo>
                  <a:lnTo>
                    <a:pt x="3910353" y="470429"/>
                  </a:lnTo>
                  <a:lnTo>
                    <a:pt x="3896447" y="391130"/>
                  </a:lnTo>
                  <a:lnTo>
                    <a:pt x="3894708" y="343788"/>
                  </a:lnTo>
                  <a:lnTo>
                    <a:pt x="3896447" y="296044"/>
                  </a:lnTo>
                  <a:lnTo>
                    <a:pt x="3901662" y="253587"/>
                  </a:lnTo>
                  <a:lnTo>
                    <a:pt x="3910353" y="216415"/>
                  </a:lnTo>
                  <a:lnTo>
                    <a:pt x="3937664" y="158934"/>
                  </a:lnTo>
                  <a:lnTo>
                    <a:pt x="3975903" y="129649"/>
                  </a:lnTo>
                  <a:lnTo>
                    <a:pt x="3998976" y="125984"/>
                  </a:lnTo>
                  <a:close/>
                </a:path>
                <a:path w="5678805" h="561340">
                  <a:moveTo>
                    <a:pt x="3315589" y="125984"/>
                  </a:moveTo>
                  <a:lnTo>
                    <a:pt x="3358959" y="140557"/>
                  </a:lnTo>
                  <a:lnTo>
                    <a:pt x="3392042" y="184276"/>
                  </a:lnTo>
                  <a:lnTo>
                    <a:pt x="3412902" y="253222"/>
                  </a:lnTo>
                  <a:lnTo>
                    <a:pt x="3418117" y="295808"/>
                  </a:lnTo>
                  <a:lnTo>
                    <a:pt x="3419855" y="343788"/>
                  </a:lnTo>
                  <a:lnTo>
                    <a:pt x="3418117" y="391693"/>
                  </a:lnTo>
                  <a:lnTo>
                    <a:pt x="3412902" y="434228"/>
                  </a:lnTo>
                  <a:lnTo>
                    <a:pt x="3404211" y="471358"/>
                  </a:lnTo>
                  <a:lnTo>
                    <a:pt x="3376775" y="528476"/>
                  </a:lnTo>
                  <a:lnTo>
                    <a:pt x="3338572" y="557571"/>
                  </a:lnTo>
                  <a:lnTo>
                    <a:pt x="3315589" y="561213"/>
                  </a:lnTo>
                  <a:lnTo>
                    <a:pt x="3292534" y="557543"/>
                  </a:lnTo>
                  <a:lnTo>
                    <a:pt x="3254331" y="528155"/>
                  </a:lnTo>
                  <a:lnTo>
                    <a:pt x="3226986" y="470429"/>
                  </a:lnTo>
                  <a:lnTo>
                    <a:pt x="3213167" y="391130"/>
                  </a:lnTo>
                  <a:lnTo>
                    <a:pt x="3211449" y="343788"/>
                  </a:lnTo>
                  <a:lnTo>
                    <a:pt x="3213167" y="296044"/>
                  </a:lnTo>
                  <a:lnTo>
                    <a:pt x="3218338" y="253587"/>
                  </a:lnTo>
                  <a:lnTo>
                    <a:pt x="3226986" y="216415"/>
                  </a:lnTo>
                  <a:lnTo>
                    <a:pt x="3254331" y="158934"/>
                  </a:lnTo>
                  <a:lnTo>
                    <a:pt x="3292534" y="129649"/>
                  </a:lnTo>
                  <a:lnTo>
                    <a:pt x="3315589" y="125984"/>
                  </a:lnTo>
                  <a:close/>
                </a:path>
                <a:path w="5678805" h="561340">
                  <a:moveTo>
                    <a:pt x="1795399" y="125984"/>
                  </a:moveTo>
                  <a:lnTo>
                    <a:pt x="1838769" y="140557"/>
                  </a:lnTo>
                  <a:lnTo>
                    <a:pt x="1871852" y="184276"/>
                  </a:lnTo>
                  <a:lnTo>
                    <a:pt x="1892712" y="253222"/>
                  </a:lnTo>
                  <a:lnTo>
                    <a:pt x="1897927" y="295808"/>
                  </a:lnTo>
                  <a:lnTo>
                    <a:pt x="1899665" y="343788"/>
                  </a:lnTo>
                  <a:lnTo>
                    <a:pt x="1897927" y="391693"/>
                  </a:lnTo>
                  <a:lnTo>
                    <a:pt x="1892712" y="434228"/>
                  </a:lnTo>
                  <a:lnTo>
                    <a:pt x="1884021" y="471358"/>
                  </a:lnTo>
                  <a:lnTo>
                    <a:pt x="1856585" y="528476"/>
                  </a:lnTo>
                  <a:lnTo>
                    <a:pt x="1818382" y="557571"/>
                  </a:lnTo>
                  <a:lnTo>
                    <a:pt x="1795399" y="561213"/>
                  </a:lnTo>
                  <a:lnTo>
                    <a:pt x="1772344" y="557543"/>
                  </a:lnTo>
                  <a:lnTo>
                    <a:pt x="1734141" y="528155"/>
                  </a:lnTo>
                  <a:lnTo>
                    <a:pt x="1706796" y="470429"/>
                  </a:lnTo>
                  <a:lnTo>
                    <a:pt x="1692977" y="391130"/>
                  </a:lnTo>
                  <a:lnTo>
                    <a:pt x="1691258" y="343788"/>
                  </a:lnTo>
                  <a:lnTo>
                    <a:pt x="1692977" y="296044"/>
                  </a:lnTo>
                  <a:lnTo>
                    <a:pt x="1698148" y="253587"/>
                  </a:lnTo>
                  <a:lnTo>
                    <a:pt x="1706796" y="216415"/>
                  </a:lnTo>
                  <a:lnTo>
                    <a:pt x="1734141" y="158934"/>
                  </a:lnTo>
                  <a:lnTo>
                    <a:pt x="1772344" y="129649"/>
                  </a:lnTo>
                  <a:lnTo>
                    <a:pt x="1795399" y="125984"/>
                  </a:lnTo>
                  <a:close/>
                </a:path>
                <a:path w="5678805" h="561340">
                  <a:moveTo>
                    <a:pt x="1042288" y="125984"/>
                  </a:moveTo>
                  <a:lnTo>
                    <a:pt x="1085595" y="140557"/>
                  </a:lnTo>
                  <a:lnTo>
                    <a:pt x="1118615" y="184276"/>
                  </a:lnTo>
                  <a:lnTo>
                    <a:pt x="1139586" y="253222"/>
                  </a:lnTo>
                  <a:lnTo>
                    <a:pt x="1144815" y="295808"/>
                  </a:lnTo>
                  <a:lnTo>
                    <a:pt x="1146555" y="343788"/>
                  </a:lnTo>
                  <a:lnTo>
                    <a:pt x="1144815" y="391693"/>
                  </a:lnTo>
                  <a:lnTo>
                    <a:pt x="1139586" y="434228"/>
                  </a:lnTo>
                  <a:lnTo>
                    <a:pt x="1130857" y="471358"/>
                  </a:lnTo>
                  <a:lnTo>
                    <a:pt x="1103403" y="528476"/>
                  </a:lnTo>
                  <a:lnTo>
                    <a:pt x="1065216" y="557571"/>
                  </a:lnTo>
                  <a:lnTo>
                    <a:pt x="1042288" y="561213"/>
                  </a:lnTo>
                  <a:lnTo>
                    <a:pt x="1019216" y="557543"/>
                  </a:lnTo>
                  <a:lnTo>
                    <a:pt x="980977" y="528155"/>
                  </a:lnTo>
                  <a:lnTo>
                    <a:pt x="953666" y="470429"/>
                  </a:lnTo>
                  <a:lnTo>
                    <a:pt x="939760" y="391130"/>
                  </a:lnTo>
                  <a:lnTo>
                    <a:pt x="938021" y="343788"/>
                  </a:lnTo>
                  <a:lnTo>
                    <a:pt x="939760" y="296044"/>
                  </a:lnTo>
                  <a:lnTo>
                    <a:pt x="944975" y="253587"/>
                  </a:lnTo>
                  <a:lnTo>
                    <a:pt x="953666" y="216415"/>
                  </a:lnTo>
                  <a:lnTo>
                    <a:pt x="980977" y="158934"/>
                  </a:lnTo>
                  <a:lnTo>
                    <a:pt x="1019216" y="129649"/>
                  </a:lnTo>
                  <a:lnTo>
                    <a:pt x="1042288" y="125984"/>
                  </a:lnTo>
                  <a:close/>
                </a:path>
                <a:path w="5678805" h="561340">
                  <a:moveTo>
                    <a:pt x="393064" y="46862"/>
                  </a:moveTo>
                  <a:lnTo>
                    <a:pt x="400230" y="46862"/>
                  </a:lnTo>
                  <a:lnTo>
                    <a:pt x="407431" y="46862"/>
                  </a:lnTo>
                  <a:lnTo>
                    <a:pt x="414656" y="46862"/>
                  </a:lnTo>
                  <a:lnTo>
                    <a:pt x="421894" y="46862"/>
                  </a:lnTo>
                  <a:lnTo>
                    <a:pt x="422610" y="52103"/>
                  </a:lnTo>
                  <a:lnTo>
                    <a:pt x="425271" y="95484"/>
                  </a:lnTo>
                  <a:lnTo>
                    <a:pt x="425322" y="100964"/>
                  </a:lnTo>
                  <a:lnTo>
                    <a:pt x="424537" y="121207"/>
                  </a:lnTo>
                  <a:lnTo>
                    <a:pt x="412750" y="165481"/>
                  </a:lnTo>
                  <a:lnTo>
                    <a:pt x="376681" y="186562"/>
                  </a:lnTo>
                  <a:lnTo>
                    <a:pt x="376554" y="186562"/>
                  </a:lnTo>
                  <a:lnTo>
                    <a:pt x="376300" y="186562"/>
                  </a:lnTo>
                  <a:lnTo>
                    <a:pt x="376300" y="240262"/>
                  </a:lnTo>
                  <a:lnTo>
                    <a:pt x="376300" y="293925"/>
                  </a:lnTo>
                  <a:lnTo>
                    <a:pt x="376300" y="347565"/>
                  </a:lnTo>
                  <a:lnTo>
                    <a:pt x="376300" y="401193"/>
                  </a:lnTo>
                  <a:lnTo>
                    <a:pt x="374872" y="437604"/>
                  </a:lnTo>
                  <a:lnTo>
                    <a:pt x="363442" y="496901"/>
                  </a:lnTo>
                  <a:lnTo>
                    <a:pt x="340727" y="537906"/>
                  </a:lnTo>
                  <a:lnTo>
                    <a:pt x="307060" y="558619"/>
                  </a:lnTo>
                  <a:lnTo>
                    <a:pt x="286130" y="561213"/>
                  </a:lnTo>
                  <a:lnTo>
                    <a:pt x="265676" y="558665"/>
                  </a:lnTo>
                  <a:lnTo>
                    <a:pt x="232338" y="538281"/>
                  </a:lnTo>
                  <a:lnTo>
                    <a:pt x="209214" y="497800"/>
                  </a:lnTo>
                  <a:lnTo>
                    <a:pt x="197542" y="438364"/>
                  </a:lnTo>
                  <a:lnTo>
                    <a:pt x="196087" y="401574"/>
                  </a:lnTo>
                  <a:lnTo>
                    <a:pt x="196087" y="348172"/>
                  </a:lnTo>
                  <a:lnTo>
                    <a:pt x="196087" y="294794"/>
                  </a:lnTo>
                  <a:lnTo>
                    <a:pt x="196087" y="241435"/>
                  </a:lnTo>
                  <a:lnTo>
                    <a:pt x="196087" y="188088"/>
                  </a:lnTo>
                  <a:lnTo>
                    <a:pt x="196087" y="134747"/>
                  </a:lnTo>
                  <a:lnTo>
                    <a:pt x="209611" y="134747"/>
                  </a:lnTo>
                  <a:lnTo>
                    <a:pt x="223123" y="134747"/>
                  </a:lnTo>
                  <a:lnTo>
                    <a:pt x="236610" y="134747"/>
                  </a:lnTo>
                  <a:lnTo>
                    <a:pt x="250062" y="134747"/>
                  </a:lnTo>
                  <a:lnTo>
                    <a:pt x="250062" y="186867"/>
                  </a:lnTo>
                  <a:lnTo>
                    <a:pt x="250062" y="238988"/>
                  </a:lnTo>
                  <a:lnTo>
                    <a:pt x="250062" y="291109"/>
                  </a:lnTo>
                  <a:lnTo>
                    <a:pt x="250062" y="343230"/>
                  </a:lnTo>
                  <a:lnTo>
                    <a:pt x="250062" y="395350"/>
                  </a:lnTo>
                  <a:lnTo>
                    <a:pt x="250606" y="415704"/>
                  </a:lnTo>
                  <a:lnTo>
                    <a:pt x="258571" y="460121"/>
                  </a:lnTo>
                  <a:lnTo>
                    <a:pt x="286130" y="481457"/>
                  </a:lnTo>
                  <a:lnTo>
                    <a:pt x="294772" y="480190"/>
                  </a:lnTo>
                  <a:lnTo>
                    <a:pt x="317269" y="449250"/>
                  </a:lnTo>
                  <a:lnTo>
                    <a:pt x="322198" y="395350"/>
                  </a:lnTo>
                  <a:lnTo>
                    <a:pt x="322198" y="343230"/>
                  </a:lnTo>
                  <a:lnTo>
                    <a:pt x="322198" y="291109"/>
                  </a:lnTo>
                  <a:lnTo>
                    <a:pt x="322198" y="238988"/>
                  </a:lnTo>
                  <a:lnTo>
                    <a:pt x="322198" y="186867"/>
                  </a:lnTo>
                  <a:lnTo>
                    <a:pt x="322198" y="134747"/>
                  </a:lnTo>
                  <a:lnTo>
                    <a:pt x="335726" y="134747"/>
                  </a:lnTo>
                  <a:lnTo>
                    <a:pt x="349265" y="134747"/>
                  </a:lnTo>
                  <a:lnTo>
                    <a:pt x="362829" y="134747"/>
                  </a:lnTo>
                  <a:lnTo>
                    <a:pt x="376427" y="134747"/>
                  </a:lnTo>
                  <a:lnTo>
                    <a:pt x="384301" y="134747"/>
                  </a:lnTo>
                  <a:lnTo>
                    <a:pt x="389889" y="130937"/>
                  </a:lnTo>
                  <a:lnTo>
                    <a:pt x="398017" y="92075"/>
                  </a:lnTo>
                  <a:lnTo>
                    <a:pt x="398017" y="84582"/>
                  </a:lnTo>
                  <a:lnTo>
                    <a:pt x="393064" y="52197"/>
                  </a:lnTo>
                  <a:lnTo>
                    <a:pt x="393064" y="50419"/>
                  </a:lnTo>
                  <a:lnTo>
                    <a:pt x="393064" y="48640"/>
                  </a:lnTo>
                  <a:lnTo>
                    <a:pt x="393064" y="46862"/>
                  </a:lnTo>
                  <a:close/>
                </a:path>
                <a:path w="5678805" h="561340">
                  <a:moveTo>
                    <a:pt x="1778000" y="0"/>
                  </a:moveTo>
                  <a:lnTo>
                    <a:pt x="1786741" y="0"/>
                  </a:lnTo>
                  <a:lnTo>
                    <a:pt x="1795446" y="0"/>
                  </a:lnTo>
                  <a:lnTo>
                    <a:pt x="1804128" y="0"/>
                  </a:lnTo>
                  <a:lnTo>
                    <a:pt x="1812798" y="0"/>
                  </a:lnTo>
                  <a:lnTo>
                    <a:pt x="1823729" y="23239"/>
                  </a:lnTo>
                  <a:lnTo>
                    <a:pt x="1834626" y="46466"/>
                  </a:lnTo>
                  <a:lnTo>
                    <a:pt x="1845498" y="69669"/>
                  </a:lnTo>
                  <a:lnTo>
                    <a:pt x="1856358" y="92837"/>
                  </a:lnTo>
                  <a:lnTo>
                    <a:pt x="1847004" y="92837"/>
                  </a:lnTo>
                  <a:lnTo>
                    <a:pt x="1837626" y="92837"/>
                  </a:lnTo>
                  <a:lnTo>
                    <a:pt x="1828248" y="92837"/>
                  </a:lnTo>
                  <a:lnTo>
                    <a:pt x="1818893" y="92837"/>
                  </a:lnTo>
                  <a:lnTo>
                    <a:pt x="1812968" y="80855"/>
                  </a:lnTo>
                  <a:lnTo>
                    <a:pt x="1807019" y="68897"/>
                  </a:lnTo>
                  <a:lnTo>
                    <a:pt x="1801070" y="56939"/>
                  </a:lnTo>
                  <a:lnTo>
                    <a:pt x="1795144" y="44958"/>
                  </a:lnTo>
                  <a:lnTo>
                    <a:pt x="1789166" y="56939"/>
                  </a:lnTo>
                  <a:lnTo>
                    <a:pt x="1783222" y="68897"/>
                  </a:lnTo>
                  <a:lnTo>
                    <a:pt x="1777303" y="80855"/>
                  </a:lnTo>
                  <a:lnTo>
                    <a:pt x="1771395" y="92837"/>
                  </a:lnTo>
                  <a:lnTo>
                    <a:pt x="1762176" y="92837"/>
                  </a:lnTo>
                  <a:lnTo>
                    <a:pt x="1752980" y="92837"/>
                  </a:lnTo>
                  <a:lnTo>
                    <a:pt x="1743785" y="92837"/>
                  </a:lnTo>
                  <a:lnTo>
                    <a:pt x="1734565" y="92837"/>
                  </a:lnTo>
                  <a:lnTo>
                    <a:pt x="1745424" y="69669"/>
                  </a:lnTo>
                  <a:lnTo>
                    <a:pt x="1756283" y="46466"/>
                  </a:lnTo>
                  <a:lnTo>
                    <a:pt x="1767141" y="23239"/>
                  </a:lnTo>
                  <a:lnTo>
                    <a:pt x="1778000" y="0"/>
                  </a:lnTo>
                  <a:close/>
                </a:path>
                <a:path w="5678805" h="561340">
                  <a:moveTo>
                    <a:pt x="1024889" y="0"/>
                  </a:moveTo>
                  <a:lnTo>
                    <a:pt x="1033577" y="0"/>
                  </a:lnTo>
                  <a:lnTo>
                    <a:pt x="1042288" y="0"/>
                  </a:lnTo>
                  <a:lnTo>
                    <a:pt x="1051000" y="0"/>
                  </a:lnTo>
                  <a:lnTo>
                    <a:pt x="1059688" y="0"/>
                  </a:lnTo>
                  <a:lnTo>
                    <a:pt x="1070566" y="23239"/>
                  </a:lnTo>
                  <a:lnTo>
                    <a:pt x="1081468" y="46466"/>
                  </a:lnTo>
                  <a:lnTo>
                    <a:pt x="1092370" y="69669"/>
                  </a:lnTo>
                  <a:lnTo>
                    <a:pt x="1103248" y="92837"/>
                  </a:lnTo>
                  <a:lnTo>
                    <a:pt x="1093841" y="92837"/>
                  </a:lnTo>
                  <a:lnTo>
                    <a:pt x="1084468" y="92837"/>
                  </a:lnTo>
                  <a:lnTo>
                    <a:pt x="1075120" y="92837"/>
                  </a:lnTo>
                  <a:lnTo>
                    <a:pt x="1065783" y="92837"/>
                  </a:lnTo>
                  <a:lnTo>
                    <a:pt x="1059803" y="80855"/>
                  </a:lnTo>
                  <a:lnTo>
                    <a:pt x="1053845" y="68897"/>
                  </a:lnTo>
                  <a:lnTo>
                    <a:pt x="1047888" y="56939"/>
                  </a:lnTo>
                  <a:lnTo>
                    <a:pt x="1041907" y="44958"/>
                  </a:lnTo>
                  <a:lnTo>
                    <a:pt x="1036002" y="56939"/>
                  </a:lnTo>
                  <a:lnTo>
                    <a:pt x="1030096" y="68897"/>
                  </a:lnTo>
                  <a:lnTo>
                    <a:pt x="1024191" y="80855"/>
                  </a:lnTo>
                  <a:lnTo>
                    <a:pt x="1018285" y="92837"/>
                  </a:lnTo>
                  <a:lnTo>
                    <a:pt x="1009048" y="92837"/>
                  </a:lnTo>
                  <a:lnTo>
                    <a:pt x="999823" y="92837"/>
                  </a:lnTo>
                  <a:lnTo>
                    <a:pt x="990621" y="92837"/>
                  </a:lnTo>
                  <a:lnTo>
                    <a:pt x="981455" y="92837"/>
                  </a:lnTo>
                  <a:lnTo>
                    <a:pt x="992314" y="69669"/>
                  </a:lnTo>
                  <a:lnTo>
                    <a:pt x="1003172" y="46466"/>
                  </a:lnTo>
                  <a:lnTo>
                    <a:pt x="1014031" y="23239"/>
                  </a:lnTo>
                  <a:lnTo>
                    <a:pt x="1024889" y="0"/>
                  </a:lnTo>
                  <a:close/>
                </a:path>
              </a:pathLst>
            </a:custGeom>
            <a:ln w="9144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7420102" y="400050"/>
              <a:ext cx="64135" cy="115570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6634352" y="400050"/>
              <a:ext cx="182499" cy="119507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6017768" y="400050"/>
              <a:ext cx="182499" cy="119507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334380" y="400050"/>
              <a:ext cx="130937" cy="119507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3183635" y="404622"/>
              <a:ext cx="808355" cy="106680"/>
            </a:xfrm>
            <a:custGeom>
              <a:avLst/>
              <a:gdLst/>
              <a:ahLst/>
              <a:cxnLst/>
              <a:rect l="l" t="t" r="r" b="b"/>
              <a:pathLst>
                <a:path w="808354" h="106679">
                  <a:moveTo>
                    <a:pt x="773429" y="0"/>
                  </a:moveTo>
                  <a:lnTo>
                    <a:pt x="806037" y="26987"/>
                  </a:lnTo>
                  <a:lnTo>
                    <a:pt x="808227" y="43306"/>
                  </a:lnTo>
                  <a:lnTo>
                    <a:pt x="807892" y="52875"/>
                  </a:lnTo>
                  <a:lnTo>
                    <a:pt x="789177" y="89788"/>
                  </a:lnTo>
                  <a:lnTo>
                    <a:pt x="789177" y="95376"/>
                  </a:lnTo>
                  <a:lnTo>
                    <a:pt x="789177" y="100837"/>
                  </a:lnTo>
                  <a:lnTo>
                    <a:pt x="789177" y="106425"/>
                  </a:lnTo>
                  <a:lnTo>
                    <a:pt x="782720" y="106425"/>
                  </a:lnTo>
                  <a:lnTo>
                    <a:pt x="776287" y="106425"/>
                  </a:lnTo>
                  <a:lnTo>
                    <a:pt x="769854" y="106425"/>
                  </a:lnTo>
                  <a:lnTo>
                    <a:pt x="763397" y="106425"/>
                  </a:lnTo>
                  <a:lnTo>
                    <a:pt x="763397" y="98540"/>
                  </a:lnTo>
                  <a:lnTo>
                    <a:pt x="763397" y="90677"/>
                  </a:lnTo>
                  <a:lnTo>
                    <a:pt x="763397" y="82815"/>
                  </a:lnTo>
                  <a:lnTo>
                    <a:pt x="763397" y="74929"/>
                  </a:lnTo>
                  <a:lnTo>
                    <a:pt x="767968" y="72770"/>
                  </a:lnTo>
                  <a:lnTo>
                    <a:pt x="771398" y="69341"/>
                  </a:lnTo>
                  <a:lnTo>
                    <a:pt x="773684" y="64897"/>
                  </a:lnTo>
                  <a:lnTo>
                    <a:pt x="775969" y="60325"/>
                  </a:lnTo>
                  <a:lnTo>
                    <a:pt x="777113" y="54482"/>
                  </a:lnTo>
                  <a:lnTo>
                    <a:pt x="777113" y="47243"/>
                  </a:lnTo>
                  <a:lnTo>
                    <a:pt x="777113" y="42672"/>
                  </a:lnTo>
                  <a:lnTo>
                    <a:pt x="776224" y="39115"/>
                  </a:lnTo>
                  <a:lnTo>
                    <a:pt x="774446" y="36322"/>
                  </a:lnTo>
                  <a:lnTo>
                    <a:pt x="772540" y="33654"/>
                  </a:lnTo>
                  <a:lnTo>
                    <a:pt x="770001" y="32257"/>
                  </a:lnTo>
                  <a:lnTo>
                    <a:pt x="766826" y="32257"/>
                  </a:lnTo>
                  <a:lnTo>
                    <a:pt x="763904" y="32257"/>
                  </a:lnTo>
                  <a:lnTo>
                    <a:pt x="753617" y="37337"/>
                  </a:lnTo>
                  <a:lnTo>
                    <a:pt x="753237" y="37337"/>
                  </a:lnTo>
                  <a:lnTo>
                    <a:pt x="753110" y="29261"/>
                  </a:lnTo>
                  <a:lnTo>
                    <a:pt x="753110" y="21208"/>
                  </a:lnTo>
                  <a:lnTo>
                    <a:pt x="753110" y="13156"/>
                  </a:lnTo>
                  <a:lnTo>
                    <a:pt x="753110" y="5079"/>
                  </a:lnTo>
                  <a:lnTo>
                    <a:pt x="755014" y="3937"/>
                  </a:lnTo>
                  <a:lnTo>
                    <a:pt x="757809" y="2793"/>
                  </a:lnTo>
                  <a:lnTo>
                    <a:pt x="761491" y="1777"/>
                  </a:lnTo>
                  <a:lnTo>
                    <a:pt x="765301" y="635"/>
                  </a:lnTo>
                  <a:lnTo>
                    <a:pt x="769238" y="0"/>
                  </a:lnTo>
                  <a:lnTo>
                    <a:pt x="773429" y="0"/>
                  </a:lnTo>
                  <a:close/>
                </a:path>
                <a:path w="808354" h="106679">
                  <a:moveTo>
                    <a:pt x="20193" y="0"/>
                  </a:moveTo>
                  <a:lnTo>
                    <a:pt x="52927" y="26987"/>
                  </a:lnTo>
                  <a:lnTo>
                    <a:pt x="55118" y="43306"/>
                  </a:lnTo>
                  <a:lnTo>
                    <a:pt x="54764" y="52875"/>
                  </a:lnTo>
                  <a:lnTo>
                    <a:pt x="35940" y="89788"/>
                  </a:lnTo>
                  <a:lnTo>
                    <a:pt x="35940" y="95376"/>
                  </a:lnTo>
                  <a:lnTo>
                    <a:pt x="35940" y="100837"/>
                  </a:lnTo>
                  <a:lnTo>
                    <a:pt x="35940" y="106425"/>
                  </a:lnTo>
                  <a:lnTo>
                    <a:pt x="29539" y="106425"/>
                  </a:lnTo>
                  <a:lnTo>
                    <a:pt x="23113" y="106425"/>
                  </a:lnTo>
                  <a:lnTo>
                    <a:pt x="16688" y="106425"/>
                  </a:lnTo>
                  <a:lnTo>
                    <a:pt x="10287" y="106425"/>
                  </a:lnTo>
                  <a:lnTo>
                    <a:pt x="10287" y="98540"/>
                  </a:lnTo>
                  <a:lnTo>
                    <a:pt x="10287" y="90677"/>
                  </a:lnTo>
                  <a:lnTo>
                    <a:pt x="10287" y="82815"/>
                  </a:lnTo>
                  <a:lnTo>
                    <a:pt x="10287" y="74929"/>
                  </a:lnTo>
                  <a:lnTo>
                    <a:pt x="14858" y="72770"/>
                  </a:lnTo>
                  <a:lnTo>
                    <a:pt x="18161" y="69341"/>
                  </a:lnTo>
                  <a:lnTo>
                    <a:pt x="20574" y="64897"/>
                  </a:lnTo>
                  <a:lnTo>
                    <a:pt x="22859" y="60325"/>
                  </a:lnTo>
                  <a:lnTo>
                    <a:pt x="24002" y="54482"/>
                  </a:lnTo>
                  <a:lnTo>
                    <a:pt x="24002" y="47243"/>
                  </a:lnTo>
                  <a:lnTo>
                    <a:pt x="24002" y="42672"/>
                  </a:lnTo>
                  <a:lnTo>
                    <a:pt x="23113" y="39115"/>
                  </a:lnTo>
                  <a:lnTo>
                    <a:pt x="21208" y="36322"/>
                  </a:lnTo>
                  <a:lnTo>
                    <a:pt x="19431" y="33654"/>
                  </a:lnTo>
                  <a:lnTo>
                    <a:pt x="16890" y="32257"/>
                  </a:lnTo>
                  <a:lnTo>
                    <a:pt x="13715" y="32257"/>
                  </a:lnTo>
                  <a:lnTo>
                    <a:pt x="10794" y="32257"/>
                  </a:lnTo>
                  <a:lnTo>
                    <a:pt x="507" y="37337"/>
                  </a:lnTo>
                  <a:lnTo>
                    <a:pt x="253" y="37337"/>
                  </a:lnTo>
                  <a:lnTo>
                    <a:pt x="0" y="37337"/>
                  </a:lnTo>
                  <a:lnTo>
                    <a:pt x="0" y="29261"/>
                  </a:lnTo>
                  <a:lnTo>
                    <a:pt x="0" y="21208"/>
                  </a:lnTo>
                  <a:lnTo>
                    <a:pt x="0" y="13156"/>
                  </a:lnTo>
                  <a:lnTo>
                    <a:pt x="0" y="5079"/>
                  </a:lnTo>
                  <a:lnTo>
                    <a:pt x="1905" y="3937"/>
                  </a:lnTo>
                  <a:lnTo>
                    <a:pt x="4699" y="2793"/>
                  </a:lnTo>
                  <a:lnTo>
                    <a:pt x="8381" y="1777"/>
                  </a:lnTo>
                  <a:lnTo>
                    <a:pt x="12191" y="635"/>
                  </a:lnTo>
                  <a:lnTo>
                    <a:pt x="16128" y="0"/>
                  </a:lnTo>
                  <a:lnTo>
                    <a:pt x="20193" y="0"/>
                  </a:lnTo>
                  <a:close/>
                </a:path>
              </a:pathLst>
            </a:custGeom>
            <a:ln w="9144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2340229" y="400050"/>
              <a:ext cx="64262" cy="115570"/>
            </a:xfrm>
            <a:prstGeom prst="rect">
              <a:avLst/>
            </a:prstGeom>
            <a:blipFill>
              <a:blip r:embed="rId1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179514" y="1439290"/>
              <a:ext cx="8713001" cy="693547"/>
            </a:xfrm>
            <a:prstGeom prst="rect">
              <a:avLst/>
            </a:prstGeom>
            <a:blipFill>
              <a:blip r:embed="rId1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620242" y="2056256"/>
              <a:ext cx="4626610" cy="76835"/>
            </a:xfrm>
            <a:custGeom>
              <a:avLst/>
              <a:gdLst/>
              <a:ahLst/>
              <a:cxnLst/>
              <a:rect l="l" t="t" r="r" b="b"/>
              <a:pathLst>
                <a:path w="4626610" h="76835">
                  <a:moveTo>
                    <a:pt x="4574565" y="0"/>
                  </a:moveTo>
                  <a:lnTo>
                    <a:pt x="4587539" y="0"/>
                  </a:lnTo>
                  <a:lnTo>
                    <a:pt x="4600536" y="0"/>
                  </a:lnTo>
                  <a:lnTo>
                    <a:pt x="4613534" y="0"/>
                  </a:lnTo>
                  <a:lnTo>
                    <a:pt x="4626508" y="0"/>
                  </a:lnTo>
                  <a:lnTo>
                    <a:pt x="4626508" y="19145"/>
                  </a:lnTo>
                  <a:lnTo>
                    <a:pt x="4626508" y="38290"/>
                  </a:lnTo>
                  <a:lnTo>
                    <a:pt x="4626508" y="57435"/>
                  </a:lnTo>
                  <a:lnTo>
                    <a:pt x="4626508" y="76580"/>
                  </a:lnTo>
                  <a:lnTo>
                    <a:pt x="4613534" y="76580"/>
                  </a:lnTo>
                  <a:lnTo>
                    <a:pt x="4600536" y="76580"/>
                  </a:lnTo>
                  <a:lnTo>
                    <a:pt x="4587539" y="76580"/>
                  </a:lnTo>
                  <a:lnTo>
                    <a:pt x="4574565" y="76580"/>
                  </a:lnTo>
                  <a:lnTo>
                    <a:pt x="4574565" y="57435"/>
                  </a:lnTo>
                  <a:lnTo>
                    <a:pt x="4574565" y="38290"/>
                  </a:lnTo>
                  <a:lnTo>
                    <a:pt x="4574565" y="19145"/>
                  </a:lnTo>
                  <a:lnTo>
                    <a:pt x="4574565" y="0"/>
                  </a:lnTo>
                  <a:close/>
                </a:path>
                <a:path w="4626610" h="76835">
                  <a:moveTo>
                    <a:pt x="1401089" y="0"/>
                  </a:moveTo>
                  <a:lnTo>
                    <a:pt x="1414063" y="0"/>
                  </a:lnTo>
                  <a:lnTo>
                    <a:pt x="1427060" y="0"/>
                  </a:lnTo>
                  <a:lnTo>
                    <a:pt x="1440058" y="0"/>
                  </a:lnTo>
                  <a:lnTo>
                    <a:pt x="1453032" y="0"/>
                  </a:lnTo>
                  <a:lnTo>
                    <a:pt x="1453032" y="19145"/>
                  </a:lnTo>
                  <a:lnTo>
                    <a:pt x="1453032" y="38290"/>
                  </a:lnTo>
                  <a:lnTo>
                    <a:pt x="1453032" y="57435"/>
                  </a:lnTo>
                  <a:lnTo>
                    <a:pt x="1453032" y="76580"/>
                  </a:lnTo>
                  <a:lnTo>
                    <a:pt x="1440058" y="76580"/>
                  </a:lnTo>
                  <a:lnTo>
                    <a:pt x="1427060" y="76580"/>
                  </a:lnTo>
                  <a:lnTo>
                    <a:pt x="1414063" y="76580"/>
                  </a:lnTo>
                  <a:lnTo>
                    <a:pt x="1401089" y="76580"/>
                  </a:lnTo>
                  <a:lnTo>
                    <a:pt x="1401089" y="57435"/>
                  </a:lnTo>
                  <a:lnTo>
                    <a:pt x="1401089" y="38290"/>
                  </a:lnTo>
                  <a:lnTo>
                    <a:pt x="1401089" y="19145"/>
                  </a:lnTo>
                  <a:lnTo>
                    <a:pt x="1401089" y="0"/>
                  </a:lnTo>
                  <a:close/>
                </a:path>
                <a:path w="4626610" h="76835">
                  <a:moveTo>
                    <a:pt x="0" y="0"/>
                  </a:moveTo>
                  <a:lnTo>
                    <a:pt x="13001" y="0"/>
                  </a:lnTo>
                  <a:lnTo>
                    <a:pt x="26003" y="0"/>
                  </a:lnTo>
                  <a:lnTo>
                    <a:pt x="39004" y="0"/>
                  </a:lnTo>
                  <a:lnTo>
                    <a:pt x="52006" y="0"/>
                  </a:lnTo>
                  <a:lnTo>
                    <a:pt x="52006" y="19145"/>
                  </a:lnTo>
                  <a:lnTo>
                    <a:pt x="52006" y="38290"/>
                  </a:lnTo>
                  <a:lnTo>
                    <a:pt x="52006" y="57435"/>
                  </a:lnTo>
                  <a:lnTo>
                    <a:pt x="52006" y="76580"/>
                  </a:lnTo>
                  <a:lnTo>
                    <a:pt x="39004" y="76580"/>
                  </a:lnTo>
                  <a:lnTo>
                    <a:pt x="26003" y="76580"/>
                  </a:lnTo>
                  <a:lnTo>
                    <a:pt x="13001" y="76580"/>
                  </a:lnTo>
                  <a:lnTo>
                    <a:pt x="0" y="76580"/>
                  </a:lnTo>
                  <a:lnTo>
                    <a:pt x="0" y="57435"/>
                  </a:lnTo>
                  <a:lnTo>
                    <a:pt x="0" y="38290"/>
                  </a:lnTo>
                  <a:lnTo>
                    <a:pt x="0" y="19145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2156332" y="1899284"/>
              <a:ext cx="90551" cy="223265"/>
            </a:xfrm>
            <a:prstGeom prst="rect">
              <a:avLst/>
            </a:prstGeom>
            <a:blipFill>
              <a:blip r:embed="rId1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1802257" y="1828292"/>
              <a:ext cx="71882" cy="113792"/>
            </a:xfrm>
            <a:prstGeom prst="rect">
              <a:avLst/>
            </a:prstGeom>
            <a:blipFill>
              <a:blip r:embed="rId1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623849" y="1665096"/>
              <a:ext cx="7840980" cy="280670"/>
            </a:xfrm>
            <a:custGeom>
              <a:avLst/>
              <a:gdLst/>
              <a:ahLst/>
              <a:cxnLst/>
              <a:rect l="l" t="t" r="r" b="b"/>
              <a:pathLst>
                <a:path w="7840980" h="280669">
                  <a:moveTo>
                    <a:pt x="7075906" y="50291"/>
                  </a:moveTo>
                  <a:lnTo>
                    <a:pt x="7070455" y="84697"/>
                  </a:lnTo>
                  <a:lnTo>
                    <a:pt x="7064968" y="119125"/>
                  </a:lnTo>
                  <a:lnTo>
                    <a:pt x="7059458" y="153554"/>
                  </a:lnTo>
                  <a:lnTo>
                    <a:pt x="7053935" y="187960"/>
                  </a:lnTo>
                  <a:lnTo>
                    <a:pt x="7064962" y="187960"/>
                  </a:lnTo>
                  <a:lnTo>
                    <a:pt x="7075954" y="187960"/>
                  </a:lnTo>
                  <a:lnTo>
                    <a:pt x="7086921" y="187960"/>
                  </a:lnTo>
                  <a:lnTo>
                    <a:pt x="7097877" y="187960"/>
                  </a:lnTo>
                  <a:lnTo>
                    <a:pt x="7092426" y="153554"/>
                  </a:lnTo>
                  <a:lnTo>
                    <a:pt x="7086939" y="119125"/>
                  </a:lnTo>
                  <a:lnTo>
                    <a:pt x="7081429" y="84697"/>
                  </a:lnTo>
                  <a:lnTo>
                    <a:pt x="7075906" y="50291"/>
                  </a:lnTo>
                  <a:close/>
                </a:path>
                <a:path w="7840980" h="280669">
                  <a:moveTo>
                    <a:pt x="4596485" y="50291"/>
                  </a:moveTo>
                  <a:lnTo>
                    <a:pt x="4590980" y="84697"/>
                  </a:lnTo>
                  <a:lnTo>
                    <a:pt x="4585500" y="119125"/>
                  </a:lnTo>
                  <a:lnTo>
                    <a:pt x="4580019" y="153554"/>
                  </a:lnTo>
                  <a:lnTo>
                    <a:pt x="4574514" y="187960"/>
                  </a:lnTo>
                  <a:lnTo>
                    <a:pt x="4585488" y="187960"/>
                  </a:lnTo>
                  <a:lnTo>
                    <a:pt x="4596485" y="187960"/>
                  </a:lnTo>
                  <a:lnTo>
                    <a:pt x="4607483" y="187960"/>
                  </a:lnTo>
                  <a:lnTo>
                    <a:pt x="4618456" y="187960"/>
                  </a:lnTo>
                  <a:lnTo>
                    <a:pt x="4612951" y="153554"/>
                  </a:lnTo>
                  <a:lnTo>
                    <a:pt x="4607471" y="119125"/>
                  </a:lnTo>
                  <a:lnTo>
                    <a:pt x="4601990" y="84697"/>
                  </a:lnTo>
                  <a:lnTo>
                    <a:pt x="4596485" y="50291"/>
                  </a:lnTo>
                  <a:close/>
                </a:path>
                <a:path w="7840980" h="280669">
                  <a:moveTo>
                    <a:pt x="3919321" y="50291"/>
                  </a:moveTo>
                  <a:lnTo>
                    <a:pt x="3913870" y="84697"/>
                  </a:lnTo>
                  <a:lnTo>
                    <a:pt x="3908383" y="119125"/>
                  </a:lnTo>
                  <a:lnTo>
                    <a:pt x="3902873" y="153554"/>
                  </a:lnTo>
                  <a:lnTo>
                    <a:pt x="3897350" y="187960"/>
                  </a:lnTo>
                  <a:lnTo>
                    <a:pt x="3908377" y="187960"/>
                  </a:lnTo>
                  <a:lnTo>
                    <a:pt x="3919369" y="187960"/>
                  </a:lnTo>
                  <a:lnTo>
                    <a:pt x="3930336" y="187960"/>
                  </a:lnTo>
                  <a:lnTo>
                    <a:pt x="3941292" y="187960"/>
                  </a:lnTo>
                  <a:lnTo>
                    <a:pt x="3935841" y="153554"/>
                  </a:lnTo>
                  <a:lnTo>
                    <a:pt x="3930354" y="119125"/>
                  </a:lnTo>
                  <a:lnTo>
                    <a:pt x="3924844" y="84697"/>
                  </a:lnTo>
                  <a:lnTo>
                    <a:pt x="3919321" y="50291"/>
                  </a:lnTo>
                  <a:close/>
                </a:path>
                <a:path w="7840980" h="280669">
                  <a:moveTo>
                    <a:pt x="689965" y="50291"/>
                  </a:moveTo>
                  <a:lnTo>
                    <a:pt x="684460" y="84697"/>
                  </a:lnTo>
                  <a:lnTo>
                    <a:pt x="678980" y="119125"/>
                  </a:lnTo>
                  <a:lnTo>
                    <a:pt x="673499" y="153554"/>
                  </a:lnTo>
                  <a:lnTo>
                    <a:pt x="667994" y="187960"/>
                  </a:lnTo>
                  <a:lnTo>
                    <a:pt x="678968" y="187960"/>
                  </a:lnTo>
                  <a:lnTo>
                    <a:pt x="689965" y="187960"/>
                  </a:lnTo>
                  <a:lnTo>
                    <a:pt x="700963" y="187960"/>
                  </a:lnTo>
                  <a:lnTo>
                    <a:pt x="711936" y="187960"/>
                  </a:lnTo>
                  <a:lnTo>
                    <a:pt x="706431" y="153554"/>
                  </a:lnTo>
                  <a:lnTo>
                    <a:pt x="700951" y="119125"/>
                  </a:lnTo>
                  <a:lnTo>
                    <a:pt x="695470" y="84697"/>
                  </a:lnTo>
                  <a:lnTo>
                    <a:pt x="689965" y="50291"/>
                  </a:lnTo>
                  <a:close/>
                </a:path>
                <a:path w="7840980" h="280669">
                  <a:moveTo>
                    <a:pt x="21958" y="50291"/>
                  </a:moveTo>
                  <a:lnTo>
                    <a:pt x="16471" y="84697"/>
                  </a:lnTo>
                  <a:lnTo>
                    <a:pt x="10983" y="119125"/>
                  </a:lnTo>
                  <a:lnTo>
                    <a:pt x="5493" y="153554"/>
                  </a:lnTo>
                  <a:lnTo>
                    <a:pt x="0" y="187960"/>
                  </a:lnTo>
                  <a:lnTo>
                    <a:pt x="10982" y="187960"/>
                  </a:lnTo>
                  <a:lnTo>
                    <a:pt x="21964" y="187960"/>
                  </a:lnTo>
                  <a:lnTo>
                    <a:pt x="32946" y="187960"/>
                  </a:lnTo>
                  <a:lnTo>
                    <a:pt x="43929" y="187960"/>
                  </a:lnTo>
                  <a:lnTo>
                    <a:pt x="38435" y="153554"/>
                  </a:lnTo>
                  <a:lnTo>
                    <a:pt x="32943" y="119125"/>
                  </a:lnTo>
                  <a:lnTo>
                    <a:pt x="27452" y="84697"/>
                  </a:lnTo>
                  <a:lnTo>
                    <a:pt x="21958" y="50291"/>
                  </a:lnTo>
                  <a:close/>
                </a:path>
                <a:path w="7840980" h="280669">
                  <a:moveTo>
                    <a:pt x="1182979" y="7874"/>
                  </a:moveTo>
                  <a:lnTo>
                    <a:pt x="1182979" y="29972"/>
                  </a:lnTo>
                  <a:lnTo>
                    <a:pt x="1182979" y="52070"/>
                  </a:lnTo>
                  <a:lnTo>
                    <a:pt x="1182979" y="74168"/>
                  </a:lnTo>
                  <a:lnTo>
                    <a:pt x="1182979" y="96265"/>
                  </a:lnTo>
                  <a:lnTo>
                    <a:pt x="1185265" y="96265"/>
                  </a:lnTo>
                  <a:lnTo>
                    <a:pt x="1187551" y="96265"/>
                  </a:lnTo>
                  <a:lnTo>
                    <a:pt x="1189710" y="96265"/>
                  </a:lnTo>
                  <a:lnTo>
                    <a:pt x="1198981" y="96265"/>
                  </a:lnTo>
                  <a:lnTo>
                    <a:pt x="1205458" y="96012"/>
                  </a:lnTo>
                  <a:lnTo>
                    <a:pt x="1231239" y="66548"/>
                  </a:lnTo>
                  <a:lnTo>
                    <a:pt x="1232128" y="58547"/>
                  </a:lnTo>
                  <a:lnTo>
                    <a:pt x="1232128" y="49402"/>
                  </a:lnTo>
                  <a:lnTo>
                    <a:pt x="1232128" y="42672"/>
                  </a:lnTo>
                  <a:lnTo>
                    <a:pt x="1221079" y="13207"/>
                  </a:lnTo>
                  <a:lnTo>
                    <a:pt x="1217523" y="10160"/>
                  </a:lnTo>
                  <a:lnTo>
                    <a:pt x="1213332" y="8636"/>
                  </a:lnTo>
                  <a:lnTo>
                    <a:pt x="1208506" y="8254"/>
                  </a:lnTo>
                  <a:lnTo>
                    <a:pt x="1203553" y="8000"/>
                  </a:lnTo>
                  <a:lnTo>
                    <a:pt x="1196314" y="7874"/>
                  </a:lnTo>
                  <a:lnTo>
                    <a:pt x="1186789" y="7874"/>
                  </a:lnTo>
                  <a:lnTo>
                    <a:pt x="1185519" y="7874"/>
                  </a:lnTo>
                  <a:lnTo>
                    <a:pt x="1184249" y="7874"/>
                  </a:lnTo>
                  <a:lnTo>
                    <a:pt x="1182979" y="7874"/>
                  </a:lnTo>
                  <a:close/>
                </a:path>
                <a:path w="7840980" h="280669">
                  <a:moveTo>
                    <a:pt x="2028545" y="1397"/>
                  </a:moveTo>
                  <a:lnTo>
                    <a:pt x="2021941" y="1397"/>
                  </a:lnTo>
                  <a:lnTo>
                    <a:pt x="2015845" y="3682"/>
                  </a:lnTo>
                  <a:lnTo>
                    <a:pt x="1991721" y="41657"/>
                  </a:lnTo>
                  <a:lnTo>
                    <a:pt x="1982335" y="90168"/>
                  </a:lnTo>
                  <a:lnTo>
                    <a:pt x="1980031" y="140335"/>
                  </a:lnTo>
                  <a:lnTo>
                    <a:pt x="1980269" y="158744"/>
                  </a:lnTo>
                  <a:lnTo>
                    <a:pt x="1983841" y="204088"/>
                  </a:lnTo>
                  <a:lnTo>
                    <a:pt x="1994636" y="246633"/>
                  </a:lnTo>
                  <a:lnTo>
                    <a:pt x="2022322" y="278891"/>
                  </a:lnTo>
                  <a:lnTo>
                    <a:pt x="2028545" y="278891"/>
                  </a:lnTo>
                  <a:lnTo>
                    <a:pt x="2034895" y="278891"/>
                  </a:lnTo>
                  <a:lnTo>
                    <a:pt x="2062454" y="246125"/>
                  </a:lnTo>
                  <a:lnTo>
                    <a:pt x="2073122" y="203580"/>
                  </a:lnTo>
                  <a:lnTo>
                    <a:pt x="2076694" y="158771"/>
                  </a:lnTo>
                  <a:lnTo>
                    <a:pt x="2076932" y="140080"/>
                  </a:lnTo>
                  <a:lnTo>
                    <a:pt x="2076692" y="122102"/>
                  </a:lnTo>
                  <a:lnTo>
                    <a:pt x="2072995" y="76453"/>
                  </a:lnTo>
                  <a:lnTo>
                    <a:pt x="2062327" y="33400"/>
                  </a:lnTo>
                  <a:lnTo>
                    <a:pt x="2034768" y="1397"/>
                  </a:lnTo>
                  <a:lnTo>
                    <a:pt x="2028545" y="1397"/>
                  </a:lnTo>
                  <a:close/>
                </a:path>
                <a:path w="7840980" h="280669">
                  <a:moveTo>
                    <a:pt x="1423898" y="1397"/>
                  </a:moveTo>
                  <a:lnTo>
                    <a:pt x="1417294" y="1397"/>
                  </a:lnTo>
                  <a:lnTo>
                    <a:pt x="1411198" y="3682"/>
                  </a:lnTo>
                  <a:lnTo>
                    <a:pt x="1387074" y="41657"/>
                  </a:lnTo>
                  <a:lnTo>
                    <a:pt x="1377634" y="90168"/>
                  </a:lnTo>
                  <a:lnTo>
                    <a:pt x="1375384" y="140335"/>
                  </a:lnTo>
                  <a:lnTo>
                    <a:pt x="1375622" y="158744"/>
                  </a:lnTo>
                  <a:lnTo>
                    <a:pt x="1379194" y="204088"/>
                  </a:lnTo>
                  <a:lnTo>
                    <a:pt x="1389989" y="246633"/>
                  </a:lnTo>
                  <a:lnTo>
                    <a:pt x="1417675" y="278891"/>
                  </a:lnTo>
                  <a:lnTo>
                    <a:pt x="1423898" y="278891"/>
                  </a:lnTo>
                  <a:lnTo>
                    <a:pt x="1430248" y="278891"/>
                  </a:lnTo>
                  <a:lnTo>
                    <a:pt x="1457807" y="246125"/>
                  </a:lnTo>
                  <a:lnTo>
                    <a:pt x="1468475" y="203580"/>
                  </a:lnTo>
                  <a:lnTo>
                    <a:pt x="1472047" y="158771"/>
                  </a:lnTo>
                  <a:lnTo>
                    <a:pt x="1472285" y="140080"/>
                  </a:lnTo>
                  <a:lnTo>
                    <a:pt x="1472045" y="122102"/>
                  </a:lnTo>
                  <a:lnTo>
                    <a:pt x="1468348" y="76453"/>
                  </a:lnTo>
                  <a:lnTo>
                    <a:pt x="1457680" y="33400"/>
                  </a:lnTo>
                  <a:lnTo>
                    <a:pt x="1430121" y="1397"/>
                  </a:lnTo>
                  <a:lnTo>
                    <a:pt x="1423898" y="1397"/>
                  </a:lnTo>
                  <a:close/>
                </a:path>
                <a:path w="7840980" h="280669">
                  <a:moveTo>
                    <a:pt x="7811617" y="0"/>
                  </a:moveTo>
                  <a:lnTo>
                    <a:pt x="7789519" y="31241"/>
                  </a:lnTo>
                  <a:lnTo>
                    <a:pt x="7784550" y="74294"/>
                  </a:lnTo>
                  <a:lnTo>
                    <a:pt x="7782915" y="140588"/>
                  </a:lnTo>
                  <a:lnTo>
                    <a:pt x="7783322" y="175998"/>
                  </a:lnTo>
                  <a:lnTo>
                    <a:pt x="7786612" y="230100"/>
                  </a:lnTo>
                  <a:lnTo>
                    <a:pt x="7798377" y="272621"/>
                  </a:lnTo>
                  <a:lnTo>
                    <a:pt x="7811617" y="280542"/>
                  </a:lnTo>
                  <a:lnTo>
                    <a:pt x="7818803" y="278564"/>
                  </a:lnTo>
                  <a:lnTo>
                    <a:pt x="7836642" y="230056"/>
                  </a:lnTo>
                  <a:lnTo>
                    <a:pt x="7840019" y="175676"/>
                  </a:lnTo>
                  <a:lnTo>
                    <a:pt x="7840446" y="140080"/>
                  </a:lnTo>
                  <a:lnTo>
                    <a:pt x="7840021" y="104215"/>
                  </a:lnTo>
                  <a:lnTo>
                    <a:pt x="7836696" y="49819"/>
                  </a:lnTo>
                  <a:lnTo>
                    <a:pt x="7824968" y="7810"/>
                  </a:lnTo>
                  <a:lnTo>
                    <a:pt x="7811617" y="0"/>
                  </a:lnTo>
                  <a:close/>
                </a:path>
              </a:pathLst>
            </a:custGeom>
            <a:ln w="9144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8777477" y="1654429"/>
              <a:ext cx="66167" cy="152146"/>
            </a:xfrm>
            <a:prstGeom prst="rect">
              <a:avLst/>
            </a:prstGeom>
            <a:blipFill>
              <a:blip r:embed="rId1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179514" y="1508506"/>
              <a:ext cx="8713470" cy="514350"/>
            </a:xfrm>
            <a:custGeom>
              <a:avLst/>
              <a:gdLst/>
              <a:ahLst/>
              <a:cxnLst/>
              <a:rect l="l" t="t" r="r" b="b"/>
              <a:pathLst>
                <a:path w="8713470" h="514350">
                  <a:moveTo>
                    <a:pt x="7644574" y="87884"/>
                  </a:moveTo>
                  <a:lnTo>
                    <a:pt x="7660120" y="87884"/>
                  </a:lnTo>
                  <a:lnTo>
                    <a:pt x="7675689" y="87884"/>
                  </a:lnTo>
                  <a:lnTo>
                    <a:pt x="7691258" y="87884"/>
                  </a:lnTo>
                  <a:lnTo>
                    <a:pt x="7706804" y="87884"/>
                  </a:lnTo>
                  <a:lnTo>
                    <a:pt x="7718710" y="139416"/>
                  </a:lnTo>
                  <a:lnTo>
                    <a:pt x="7730617" y="190960"/>
                  </a:lnTo>
                  <a:lnTo>
                    <a:pt x="7742523" y="242528"/>
                  </a:lnTo>
                  <a:lnTo>
                    <a:pt x="7754429" y="294132"/>
                  </a:lnTo>
                  <a:lnTo>
                    <a:pt x="7766335" y="242528"/>
                  </a:lnTo>
                  <a:lnTo>
                    <a:pt x="7778242" y="190960"/>
                  </a:lnTo>
                  <a:lnTo>
                    <a:pt x="7790148" y="139416"/>
                  </a:lnTo>
                  <a:lnTo>
                    <a:pt x="7802054" y="87884"/>
                  </a:lnTo>
                  <a:lnTo>
                    <a:pt x="7817600" y="87884"/>
                  </a:lnTo>
                  <a:lnTo>
                    <a:pt x="7833169" y="87884"/>
                  </a:lnTo>
                  <a:lnTo>
                    <a:pt x="7848738" y="87884"/>
                  </a:lnTo>
                  <a:lnTo>
                    <a:pt x="7864284" y="87884"/>
                  </a:lnTo>
                  <a:lnTo>
                    <a:pt x="7864284" y="140086"/>
                  </a:lnTo>
                  <a:lnTo>
                    <a:pt x="7864284" y="505714"/>
                  </a:lnTo>
                  <a:lnTo>
                    <a:pt x="7850854" y="505714"/>
                  </a:lnTo>
                  <a:lnTo>
                    <a:pt x="7837424" y="505714"/>
                  </a:lnTo>
                  <a:lnTo>
                    <a:pt x="7823993" y="505714"/>
                  </a:lnTo>
                  <a:lnTo>
                    <a:pt x="7810563" y="505714"/>
                  </a:lnTo>
                  <a:lnTo>
                    <a:pt x="7810563" y="450316"/>
                  </a:lnTo>
                  <a:lnTo>
                    <a:pt x="7810563" y="394919"/>
                  </a:lnTo>
                  <a:lnTo>
                    <a:pt x="7810563" y="339521"/>
                  </a:lnTo>
                  <a:lnTo>
                    <a:pt x="7810563" y="284124"/>
                  </a:lnTo>
                  <a:lnTo>
                    <a:pt x="7810563" y="228727"/>
                  </a:lnTo>
                  <a:lnTo>
                    <a:pt x="7800754" y="273399"/>
                  </a:lnTo>
                  <a:lnTo>
                    <a:pt x="7790957" y="318071"/>
                  </a:lnTo>
                  <a:lnTo>
                    <a:pt x="7781184" y="362743"/>
                  </a:lnTo>
                  <a:lnTo>
                    <a:pt x="7771447" y="407416"/>
                  </a:lnTo>
                  <a:lnTo>
                    <a:pt x="7762208" y="407416"/>
                  </a:lnTo>
                  <a:lnTo>
                    <a:pt x="7752969" y="407416"/>
                  </a:lnTo>
                  <a:lnTo>
                    <a:pt x="7743729" y="407416"/>
                  </a:lnTo>
                  <a:lnTo>
                    <a:pt x="7734490" y="407416"/>
                  </a:lnTo>
                  <a:lnTo>
                    <a:pt x="7724753" y="362743"/>
                  </a:lnTo>
                  <a:lnTo>
                    <a:pt x="7714980" y="318071"/>
                  </a:lnTo>
                  <a:lnTo>
                    <a:pt x="7705183" y="273399"/>
                  </a:lnTo>
                  <a:lnTo>
                    <a:pt x="7695374" y="228727"/>
                  </a:lnTo>
                  <a:lnTo>
                    <a:pt x="7695374" y="284124"/>
                  </a:lnTo>
                  <a:lnTo>
                    <a:pt x="7695374" y="339521"/>
                  </a:lnTo>
                  <a:lnTo>
                    <a:pt x="7695374" y="394919"/>
                  </a:lnTo>
                  <a:lnTo>
                    <a:pt x="7695374" y="450316"/>
                  </a:lnTo>
                  <a:lnTo>
                    <a:pt x="7695374" y="505714"/>
                  </a:lnTo>
                  <a:lnTo>
                    <a:pt x="7682686" y="505714"/>
                  </a:lnTo>
                  <a:lnTo>
                    <a:pt x="7669974" y="505714"/>
                  </a:lnTo>
                  <a:lnTo>
                    <a:pt x="7657262" y="505714"/>
                  </a:lnTo>
                  <a:lnTo>
                    <a:pt x="7644574" y="505714"/>
                  </a:lnTo>
                  <a:lnTo>
                    <a:pt x="7644574" y="453469"/>
                  </a:lnTo>
                  <a:lnTo>
                    <a:pt x="7644574" y="140086"/>
                  </a:lnTo>
                  <a:lnTo>
                    <a:pt x="7644574" y="87884"/>
                  </a:lnTo>
                  <a:close/>
                </a:path>
                <a:path w="8713470" h="514350">
                  <a:moveTo>
                    <a:pt x="7491539" y="87884"/>
                  </a:moveTo>
                  <a:lnTo>
                    <a:pt x="7506283" y="87884"/>
                  </a:lnTo>
                  <a:lnTo>
                    <a:pt x="7521003" y="87884"/>
                  </a:lnTo>
                  <a:lnTo>
                    <a:pt x="7535723" y="87884"/>
                  </a:lnTo>
                  <a:lnTo>
                    <a:pt x="7550467" y="87884"/>
                  </a:lnTo>
                  <a:lnTo>
                    <a:pt x="7559563" y="140086"/>
                  </a:lnTo>
                  <a:lnTo>
                    <a:pt x="7568658" y="192299"/>
                  </a:lnTo>
                  <a:lnTo>
                    <a:pt x="7577749" y="244521"/>
                  </a:lnTo>
                  <a:lnTo>
                    <a:pt x="7586837" y="296751"/>
                  </a:lnTo>
                  <a:lnTo>
                    <a:pt x="7595918" y="348986"/>
                  </a:lnTo>
                  <a:lnTo>
                    <a:pt x="7604992" y="401226"/>
                  </a:lnTo>
                  <a:lnTo>
                    <a:pt x="7614057" y="453469"/>
                  </a:lnTo>
                  <a:lnTo>
                    <a:pt x="7623111" y="505714"/>
                  </a:lnTo>
                  <a:lnTo>
                    <a:pt x="7609205" y="505714"/>
                  </a:lnTo>
                  <a:lnTo>
                    <a:pt x="7595298" y="505714"/>
                  </a:lnTo>
                  <a:lnTo>
                    <a:pt x="7581391" y="505714"/>
                  </a:lnTo>
                  <a:lnTo>
                    <a:pt x="7567485" y="505714"/>
                  </a:lnTo>
                  <a:lnTo>
                    <a:pt x="7564151" y="484378"/>
                  </a:lnTo>
                  <a:lnTo>
                    <a:pt x="7560817" y="463042"/>
                  </a:lnTo>
                  <a:lnTo>
                    <a:pt x="7557484" y="441706"/>
                  </a:lnTo>
                  <a:lnTo>
                    <a:pt x="7554150" y="420370"/>
                  </a:lnTo>
                  <a:lnTo>
                    <a:pt x="7537215" y="420370"/>
                  </a:lnTo>
                  <a:lnTo>
                    <a:pt x="7520305" y="420370"/>
                  </a:lnTo>
                  <a:lnTo>
                    <a:pt x="7503394" y="420370"/>
                  </a:lnTo>
                  <a:lnTo>
                    <a:pt x="7486459" y="420370"/>
                  </a:lnTo>
                  <a:lnTo>
                    <a:pt x="7483123" y="441706"/>
                  </a:lnTo>
                  <a:lnTo>
                    <a:pt x="7479776" y="463042"/>
                  </a:lnTo>
                  <a:lnTo>
                    <a:pt x="7476404" y="484378"/>
                  </a:lnTo>
                  <a:lnTo>
                    <a:pt x="7472997" y="505714"/>
                  </a:lnTo>
                  <a:lnTo>
                    <a:pt x="7459472" y="505714"/>
                  </a:lnTo>
                  <a:lnTo>
                    <a:pt x="7445946" y="505714"/>
                  </a:lnTo>
                  <a:lnTo>
                    <a:pt x="7432421" y="505714"/>
                  </a:lnTo>
                  <a:lnTo>
                    <a:pt x="7418895" y="505714"/>
                  </a:lnTo>
                  <a:lnTo>
                    <a:pt x="7427949" y="453469"/>
                  </a:lnTo>
                  <a:lnTo>
                    <a:pt x="7437014" y="401226"/>
                  </a:lnTo>
                  <a:lnTo>
                    <a:pt x="7446088" y="348986"/>
                  </a:lnTo>
                  <a:lnTo>
                    <a:pt x="7455169" y="296751"/>
                  </a:lnTo>
                  <a:lnTo>
                    <a:pt x="7464257" y="244521"/>
                  </a:lnTo>
                  <a:lnTo>
                    <a:pt x="7473348" y="192299"/>
                  </a:lnTo>
                  <a:lnTo>
                    <a:pt x="7482443" y="140086"/>
                  </a:lnTo>
                  <a:lnTo>
                    <a:pt x="7491539" y="87884"/>
                  </a:lnTo>
                  <a:close/>
                </a:path>
                <a:path w="8713470" h="514350">
                  <a:moveTo>
                    <a:pt x="7213917" y="87884"/>
                  </a:moveTo>
                  <a:lnTo>
                    <a:pt x="7230490" y="87884"/>
                  </a:lnTo>
                  <a:lnTo>
                    <a:pt x="7247064" y="87884"/>
                  </a:lnTo>
                  <a:lnTo>
                    <a:pt x="7263638" y="87884"/>
                  </a:lnTo>
                  <a:lnTo>
                    <a:pt x="7280211" y="87884"/>
                  </a:lnTo>
                  <a:lnTo>
                    <a:pt x="7293927" y="135737"/>
                  </a:lnTo>
                  <a:lnTo>
                    <a:pt x="7307643" y="183591"/>
                  </a:lnTo>
                  <a:lnTo>
                    <a:pt x="7321359" y="231444"/>
                  </a:lnTo>
                  <a:lnTo>
                    <a:pt x="7335075" y="279298"/>
                  </a:lnTo>
                  <a:lnTo>
                    <a:pt x="7348791" y="327152"/>
                  </a:lnTo>
                  <a:lnTo>
                    <a:pt x="7348791" y="87884"/>
                  </a:lnTo>
                  <a:lnTo>
                    <a:pt x="7361172" y="87884"/>
                  </a:lnTo>
                  <a:lnTo>
                    <a:pt x="7373540" y="87884"/>
                  </a:lnTo>
                  <a:lnTo>
                    <a:pt x="7385885" y="87884"/>
                  </a:lnTo>
                  <a:lnTo>
                    <a:pt x="7398194" y="87884"/>
                  </a:lnTo>
                  <a:lnTo>
                    <a:pt x="7398194" y="140086"/>
                  </a:lnTo>
                  <a:lnTo>
                    <a:pt x="7398194" y="505714"/>
                  </a:lnTo>
                  <a:lnTo>
                    <a:pt x="7385220" y="505714"/>
                  </a:lnTo>
                  <a:lnTo>
                    <a:pt x="7372223" y="505714"/>
                  </a:lnTo>
                  <a:lnTo>
                    <a:pt x="7359225" y="505714"/>
                  </a:lnTo>
                  <a:lnTo>
                    <a:pt x="7346251" y="505714"/>
                  </a:lnTo>
                  <a:lnTo>
                    <a:pt x="7332417" y="457145"/>
                  </a:lnTo>
                  <a:lnTo>
                    <a:pt x="7318598" y="408591"/>
                  </a:lnTo>
                  <a:lnTo>
                    <a:pt x="7304785" y="360045"/>
                  </a:lnTo>
                  <a:lnTo>
                    <a:pt x="7290973" y="311498"/>
                  </a:lnTo>
                  <a:lnTo>
                    <a:pt x="7277154" y="262944"/>
                  </a:lnTo>
                  <a:lnTo>
                    <a:pt x="7263320" y="214376"/>
                  </a:lnTo>
                  <a:lnTo>
                    <a:pt x="7263320" y="262944"/>
                  </a:lnTo>
                  <a:lnTo>
                    <a:pt x="7263320" y="311498"/>
                  </a:lnTo>
                  <a:lnTo>
                    <a:pt x="7263320" y="360045"/>
                  </a:lnTo>
                  <a:lnTo>
                    <a:pt x="7263320" y="408591"/>
                  </a:lnTo>
                  <a:lnTo>
                    <a:pt x="7263320" y="457145"/>
                  </a:lnTo>
                  <a:lnTo>
                    <a:pt x="7263320" y="505714"/>
                  </a:lnTo>
                  <a:lnTo>
                    <a:pt x="7250939" y="505714"/>
                  </a:lnTo>
                  <a:lnTo>
                    <a:pt x="7238571" y="505714"/>
                  </a:lnTo>
                  <a:lnTo>
                    <a:pt x="7226226" y="505714"/>
                  </a:lnTo>
                  <a:lnTo>
                    <a:pt x="7213917" y="505714"/>
                  </a:lnTo>
                  <a:lnTo>
                    <a:pt x="7213917" y="453469"/>
                  </a:lnTo>
                  <a:lnTo>
                    <a:pt x="7213917" y="140086"/>
                  </a:lnTo>
                  <a:lnTo>
                    <a:pt x="7213917" y="87884"/>
                  </a:lnTo>
                  <a:close/>
                </a:path>
                <a:path w="8713470" h="514350">
                  <a:moveTo>
                    <a:pt x="6470205" y="87884"/>
                  </a:moveTo>
                  <a:lnTo>
                    <a:pt x="6483729" y="87884"/>
                  </a:lnTo>
                  <a:lnTo>
                    <a:pt x="6497240" y="87884"/>
                  </a:lnTo>
                  <a:lnTo>
                    <a:pt x="6510728" y="87884"/>
                  </a:lnTo>
                  <a:lnTo>
                    <a:pt x="6524180" y="87884"/>
                  </a:lnTo>
                  <a:lnTo>
                    <a:pt x="6524180" y="126099"/>
                  </a:lnTo>
                  <a:lnTo>
                    <a:pt x="6524180" y="164338"/>
                  </a:lnTo>
                  <a:lnTo>
                    <a:pt x="6524180" y="202576"/>
                  </a:lnTo>
                  <a:lnTo>
                    <a:pt x="6524180" y="240792"/>
                  </a:lnTo>
                  <a:lnTo>
                    <a:pt x="6542637" y="240792"/>
                  </a:lnTo>
                  <a:lnTo>
                    <a:pt x="6561058" y="240792"/>
                  </a:lnTo>
                  <a:lnTo>
                    <a:pt x="6579455" y="240792"/>
                  </a:lnTo>
                  <a:lnTo>
                    <a:pt x="6597840" y="240792"/>
                  </a:lnTo>
                  <a:lnTo>
                    <a:pt x="6597840" y="202576"/>
                  </a:lnTo>
                  <a:lnTo>
                    <a:pt x="6597840" y="164337"/>
                  </a:lnTo>
                  <a:lnTo>
                    <a:pt x="6597840" y="126099"/>
                  </a:lnTo>
                  <a:lnTo>
                    <a:pt x="6597840" y="87884"/>
                  </a:lnTo>
                  <a:lnTo>
                    <a:pt x="6611292" y="87884"/>
                  </a:lnTo>
                  <a:lnTo>
                    <a:pt x="6624780" y="87884"/>
                  </a:lnTo>
                  <a:lnTo>
                    <a:pt x="6638291" y="87884"/>
                  </a:lnTo>
                  <a:lnTo>
                    <a:pt x="6651815" y="87884"/>
                  </a:lnTo>
                  <a:lnTo>
                    <a:pt x="6651815" y="140086"/>
                  </a:lnTo>
                  <a:lnTo>
                    <a:pt x="6651815" y="505714"/>
                  </a:lnTo>
                  <a:lnTo>
                    <a:pt x="6638291" y="505714"/>
                  </a:lnTo>
                  <a:lnTo>
                    <a:pt x="6624780" y="505714"/>
                  </a:lnTo>
                  <a:lnTo>
                    <a:pt x="6611292" y="505714"/>
                  </a:lnTo>
                  <a:lnTo>
                    <a:pt x="6597840" y="505714"/>
                  </a:lnTo>
                  <a:lnTo>
                    <a:pt x="6597840" y="459402"/>
                  </a:lnTo>
                  <a:lnTo>
                    <a:pt x="6597840" y="413067"/>
                  </a:lnTo>
                  <a:lnTo>
                    <a:pt x="6597840" y="366732"/>
                  </a:lnTo>
                  <a:lnTo>
                    <a:pt x="6597840" y="320421"/>
                  </a:lnTo>
                  <a:lnTo>
                    <a:pt x="6579455" y="320421"/>
                  </a:lnTo>
                  <a:lnTo>
                    <a:pt x="6561058" y="320421"/>
                  </a:lnTo>
                  <a:lnTo>
                    <a:pt x="6542637" y="320421"/>
                  </a:lnTo>
                  <a:lnTo>
                    <a:pt x="6524180" y="320421"/>
                  </a:lnTo>
                  <a:lnTo>
                    <a:pt x="6524180" y="366732"/>
                  </a:lnTo>
                  <a:lnTo>
                    <a:pt x="6524180" y="413067"/>
                  </a:lnTo>
                  <a:lnTo>
                    <a:pt x="6524180" y="459402"/>
                  </a:lnTo>
                  <a:lnTo>
                    <a:pt x="6524180" y="505714"/>
                  </a:lnTo>
                  <a:lnTo>
                    <a:pt x="6510728" y="505714"/>
                  </a:lnTo>
                  <a:lnTo>
                    <a:pt x="6497240" y="505714"/>
                  </a:lnTo>
                  <a:lnTo>
                    <a:pt x="6483729" y="505714"/>
                  </a:lnTo>
                  <a:lnTo>
                    <a:pt x="6470205" y="505714"/>
                  </a:lnTo>
                  <a:lnTo>
                    <a:pt x="6470205" y="453469"/>
                  </a:lnTo>
                  <a:lnTo>
                    <a:pt x="6470205" y="140086"/>
                  </a:lnTo>
                  <a:lnTo>
                    <a:pt x="6470205" y="87884"/>
                  </a:lnTo>
                  <a:close/>
                </a:path>
                <a:path w="8713470" h="514350">
                  <a:moveTo>
                    <a:pt x="5957760" y="87884"/>
                  </a:moveTo>
                  <a:lnTo>
                    <a:pt x="5974407" y="87884"/>
                  </a:lnTo>
                  <a:lnTo>
                    <a:pt x="5991018" y="87884"/>
                  </a:lnTo>
                  <a:lnTo>
                    <a:pt x="6007606" y="87884"/>
                  </a:lnTo>
                  <a:lnTo>
                    <a:pt x="6024181" y="87884"/>
                  </a:lnTo>
                  <a:lnTo>
                    <a:pt x="6037897" y="135737"/>
                  </a:lnTo>
                  <a:lnTo>
                    <a:pt x="6051613" y="183591"/>
                  </a:lnTo>
                  <a:lnTo>
                    <a:pt x="6065329" y="231444"/>
                  </a:lnTo>
                  <a:lnTo>
                    <a:pt x="6079045" y="279298"/>
                  </a:lnTo>
                  <a:lnTo>
                    <a:pt x="6092761" y="327152"/>
                  </a:lnTo>
                  <a:lnTo>
                    <a:pt x="6092761" y="87884"/>
                  </a:lnTo>
                  <a:lnTo>
                    <a:pt x="6105124" y="87884"/>
                  </a:lnTo>
                  <a:lnTo>
                    <a:pt x="6117463" y="87884"/>
                  </a:lnTo>
                  <a:lnTo>
                    <a:pt x="6129801" y="87884"/>
                  </a:lnTo>
                  <a:lnTo>
                    <a:pt x="6142164" y="87884"/>
                  </a:lnTo>
                  <a:lnTo>
                    <a:pt x="6142164" y="140086"/>
                  </a:lnTo>
                  <a:lnTo>
                    <a:pt x="6142164" y="505714"/>
                  </a:lnTo>
                  <a:lnTo>
                    <a:pt x="6129190" y="505714"/>
                  </a:lnTo>
                  <a:lnTo>
                    <a:pt x="6116193" y="505714"/>
                  </a:lnTo>
                  <a:lnTo>
                    <a:pt x="6103195" y="505714"/>
                  </a:lnTo>
                  <a:lnTo>
                    <a:pt x="6090221" y="505714"/>
                  </a:lnTo>
                  <a:lnTo>
                    <a:pt x="6076379" y="457145"/>
                  </a:lnTo>
                  <a:lnTo>
                    <a:pt x="6062540" y="408591"/>
                  </a:lnTo>
                  <a:lnTo>
                    <a:pt x="6048708" y="360045"/>
                  </a:lnTo>
                  <a:lnTo>
                    <a:pt x="6034887" y="311498"/>
                  </a:lnTo>
                  <a:lnTo>
                    <a:pt x="6021079" y="262944"/>
                  </a:lnTo>
                  <a:lnTo>
                    <a:pt x="6007290" y="214376"/>
                  </a:lnTo>
                  <a:lnTo>
                    <a:pt x="6007290" y="262944"/>
                  </a:lnTo>
                  <a:lnTo>
                    <a:pt x="6007290" y="505714"/>
                  </a:lnTo>
                  <a:lnTo>
                    <a:pt x="5994908" y="505714"/>
                  </a:lnTo>
                  <a:lnTo>
                    <a:pt x="5982525" y="505714"/>
                  </a:lnTo>
                  <a:lnTo>
                    <a:pt x="5970143" y="505714"/>
                  </a:lnTo>
                  <a:lnTo>
                    <a:pt x="5957760" y="505714"/>
                  </a:lnTo>
                  <a:lnTo>
                    <a:pt x="5957760" y="453469"/>
                  </a:lnTo>
                  <a:lnTo>
                    <a:pt x="5957760" y="140086"/>
                  </a:lnTo>
                  <a:lnTo>
                    <a:pt x="5957760" y="87884"/>
                  </a:lnTo>
                  <a:close/>
                </a:path>
                <a:path w="8713470" h="514350">
                  <a:moveTo>
                    <a:pt x="5775769" y="87884"/>
                  </a:moveTo>
                  <a:lnTo>
                    <a:pt x="5812155" y="87884"/>
                  </a:lnTo>
                  <a:lnTo>
                    <a:pt x="5848540" y="87884"/>
                  </a:lnTo>
                  <a:lnTo>
                    <a:pt x="5884926" y="87884"/>
                  </a:lnTo>
                  <a:lnTo>
                    <a:pt x="5921311" y="87884"/>
                  </a:lnTo>
                  <a:lnTo>
                    <a:pt x="5921311" y="107791"/>
                  </a:lnTo>
                  <a:lnTo>
                    <a:pt x="5921311" y="127698"/>
                  </a:lnTo>
                  <a:lnTo>
                    <a:pt x="5921311" y="147605"/>
                  </a:lnTo>
                  <a:lnTo>
                    <a:pt x="5921311" y="167513"/>
                  </a:lnTo>
                  <a:lnTo>
                    <a:pt x="5898356" y="167513"/>
                  </a:lnTo>
                  <a:lnTo>
                    <a:pt x="5875401" y="167513"/>
                  </a:lnTo>
                  <a:lnTo>
                    <a:pt x="5852445" y="167513"/>
                  </a:lnTo>
                  <a:lnTo>
                    <a:pt x="5829490" y="167513"/>
                  </a:lnTo>
                  <a:lnTo>
                    <a:pt x="5829490" y="185874"/>
                  </a:lnTo>
                  <a:lnTo>
                    <a:pt x="5829490" y="204200"/>
                  </a:lnTo>
                  <a:lnTo>
                    <a:pt x="5829490" y="222502"/>
                  </a:lnTo>
                  <a:lnTo>
                    <a:pt x="5829490" y="240792"/>
                  </a:lnTo>
                  <a:lnTo>
                    <a:pt x="5850636" y="240792"/>
                  </a:lnTo>
                  <a:lnTo>
                    <a:pt x="5871781" y="240792"/>
                  </a:lnTo>
                  <a:lnTo>
                    <a:pt x="5892927" y="240792"/>
                  </a:lnTo>
                  <a:lnTo>
                    <a:pt x="5914072" y="240792"/>
                  </a:lnTo>
                  <a:lnTo>
                    <a:pt x="5914072" y="260699"/>
                  </a:lnTo>
                  <a:lnTo>
                    <a:pt x="5914072" y="280606"/>
                  </a:lnTo>
                  <a:lnTo>
                    <a:pt x="5914072" y="300513"/>
                  </a:lnTo>
                  <a:lnTo>
                    <a:pt x="5914072" y="320421"/>
                  </a:lnTo>
                  <a:lnTo>
                    <a:pt x="5892927" y="320421"/>
                  </a:lnTo>
                  <a:lnTo>
                    <a:pt x="5871781" y="320421"/>
                  </a:lnTo>
                  <a:lnTo>
                    <a:pt x="5850635" y="320421"/>
                  </a:lnTo>
                  <a:lnTo>
                    <a:pt x="5829490" y="320421"/>
                  </a:lnTo>
                  <a:lnTo>
                    <a:pt x="5829490" y="346805"/>
                  </a:lnTo>
                  <a:lnTo>
                    <a:pt x="5829490" y="373189"/>
                  </a:lnTo>
                  <a:lnTo>
                    <a:pt x="5829490" y="399573"/>
                  </a:lnTo>
                  <a:lnTo>
                    <a:pt x="5829490" y="425958"/>
                  </a:lnTo>
                  <a:lnTo>
                    <a:pt x="5852445" y="425958"/>
                  </a:lnTo>
                  <a:lnTo>
                    <a:pt x="5875401" y="425958"/>
                  </a:lnTo>
                  <a:lnTo>
                    <a:pt x="5898356" y="425958"/>
                  </a:lnTo>
                  <a:lnTo>
                    <a:pt x="5921311" y="425958"/>
                  </a:lnTo>
                  <a:lnTo>
                    <a:pt x="5921311" y="445867"/>
                  </a:lnTo>
                  <a:lnTo>
                    <a:pt x="5921311" y="465788"/>
                  </a:lnTo>
                  <a:lnTo>
                    <a:pt x="5921311" y="485733"/>
                  </a:lnTo>
                  <a:lnTo>
                    <a:pt x="5921311" y="505714"/>
                  </a:lnTo>
                  <a:lnTo>
                    <a:pt x="5884926" y="505714"/>
                  </a:lnTo>
                  <a:lnTo>
                    <a:pt x="5848540" y="505714"/>
                  </a:lnTo>
                  <a:lnTo>
                    <a:pt x="5812155" y="505714"/>
                  </a:lnTo>
                  <a:lnTo>
                    <a:pt x="5775769" y="505714"/>
                  </a:lnTo>
                  <a:lnTo>
                    <a:pt x="5775769" y="453469"/>
                  </a:lnTo>
                  <a:lnTo>
                    <a:pt x="5775769" y="140086"/>
                  </a:lnTo>
                  <a:lnTo>
                    <a:pt x="5775769" y="87884"/>
                  </a:lnTo>
                  <a:close/>
                </a:path>
                <a:path w="8713470" h="514350">
                  <a:moveTo>
                    <a:pt x="5624131" y="87884"/>
                  </a:moveTo>
                  <a:lnTo>
                    <a:pt x="5653107" y="87884"/>
                  </a:lnTo>
                  <a:lnTo>
                    <a:pt x="5682107" y="87884"/>
                  </a:lnTo>
                  <a:lnTo>
                    <a:pt x="5711106" y="87884"/>
                  </a:lnTo>
                  <a:lnTo>
                    <a:pt x="5740082" y="87884"/>
                  </a:lnTo>
                  <a:lnTo>
                    <a:pt x="5740082" y="106096"/>
                  </a:lnTo>
                  <a:lnTo>
                    <a:pt x="5740082" y="124333"/>
                  </a:lnTo>
                  <a:lnTo>
                    <a:pt x="5740082" y="142569"/>
                  </a:lnTo>
                  <a:lnTo>
                    <a:pt x="5740082" y="160782"/>
                  </a:lnTo>
                  <a:lnTo>
                    <a:pt x="5732293" y="160782"/>
                  </a:lnTo>
                  <a:lnTo>
                    <a:pt x="5724540" y="160782"/>
                  </a:lnTo>
                  <a:lnTo>
                    <a:pt x="5716811" y="160782"/>
                  </a:lnTo>
                  <a:lnTo>
                    <a:pt x="5709094" y="160782"/>
                  </a:lnTo>
                  <a:lnTo>
                    <a:pt x="5709094" y="215187"/>
                  </a:lnTo>
                  <a:lnTo>
                    <a:pt x="5709094" y="269587"/>
                  </a:lnTo>
                  <a:lnTo>
                    <a:pt x="5709094" y="323974"/>
                  </a:lnTo>
                  <a:lnTo>
                    <a:pt x="5709094" y="378344"/>
                  </a:lnTo>
                  <a:lnTo>
                    <a:pt x="5709094" y="432689"/>
                  </a:lnTo>
                  <a:lnTo>
                    <a:pt x="5716811" y="432689"/>
                  </a:lnTo>
                  <a:lnTo>
                    <a:pt x="5724540" y="432689"/>
                  </a:lnTo>
                  <a:lnTo>
                    <a:pt x="5732293" y="432689"/>
                  </a:lnTo>
                  <a:lnTo>
                    <a:pt x="5740082" y="432689"/>
                  </a:lnTo>
                  <a:lnTo>
                    <a:pt x="5740082" y="450957"/>
                  </a:lnTo>
                  <a:lnTo>
                    <a:pt x="5740082" y="469201"/>
                  </a:lnTo>
                  <a:lnTo>
                    <a:pt x="5740082" y="487445"/>
                  </a:lnTo>
                  <a:lnTo>
                    <a:pt x="5740082" y="505714"/>
                  </a:lnTo>
                  <a:lnTo>
                    <a:pt x="5711106" y="505714"/>
                  </a:lnTo>
                  <a:lnTo>
                    <a:pt x="5682107" y="505714"/>
                  </a:lnTo>
                  <a:lnTo>
                    <a:pt x="5653107" y="505714"/>
                  </a:lnTo>
                  <a:lnTo>
                    <a:pt x="5624131" y="505714"/>
                  </a:lnTo>
                  <a:lnTo>
                    <a:pt x="5624131" y="487445"/>
                  </a:lnTo>
                  <a:lnTo>
                    <a:pt x="5624131" y="469201"/>
                  </a:lnTo>
                  <a:lnTo>
                    <a:pt x="5624131" y="450957"/>
                  </a:lnTo>
                  <a:lnTo>
                    <a:pt x="5624131" y="432689"/>
                  </a:lnTo>
                  <a:lnTo>
                    <a:pt x="5631866" y="432689"/>
                  </a:lnTo>
                  <a:lnTo>
                    <a:pt x="5639625" y="432689"/>
                  </a:lnTo>
                  <a:lnTo>
                    <a:pt x="5647384" y="432689"/>
                  </a:lnTo>
                  <a:lnTo>
                    <a:pt x="5655119" y="432689"/>
                  </a:lnTo>
                  <a:lnTo>
                    <a:pt x="5655119" y="378344"/>
                  </a:lnTo>
                  <a:lnTo>
                    <a:pt x="5655119" y="323974"/>
                  </a:lnTo>
                  <a:lnTo>
                    <a:pt x="5655119" y="269587"/>
                  </a:lnTo>
                  <a:lnTo>
                    <a:pt x="5655119" y="215187"/>
                  </a:lnTo>
                  <a:lnTo>
                    <a:pt x="5655119" y="160782"/>
                  </a:lnTo>
                  <a:lnTo>
                    <a:pt x="5647384" y="160782"/>
                  </a:lnTo>
                  <a:lnTo>
                    <a:pt x="5639625" y="160782"/>
                  </a:lnTo>
                  <a:lnTo>
                    <a:pt x="5631866" y="160782"/>
                  </a:lnTo>
                  <a:lnTo>
                    <a:pt x="5624131" y="160782"/>
                  </a:lnTo>
                  <a:lnTo>
                    <a:pt x="5624131" y="142569"/>
                  </a:lnTo>
                  <a:lnTo>
                    <a:pt x="5624131" y="124333"/>
                  </a:lnTo>
                  <a:lnTo>
                    <a:pt x="5624131" y="106096"/>
                  </a:lnTo>
                  <a:lnTo>
                    <a:pt x="5624131" y="87884"/>
                  </a:lnTo>
                  <a:close/>
                </a:path>
                <a:path w="8713470" h="514350">
                  <a:moveTo>
                    <a:pt x="5408612" y="87884"/>
                  </a:moveTo>
                  <a:lnTo>
                    <a:pt x="5422614" y="87884"/>
                  </a:lnTo>
                  <a:lnTo>
                    <a:pt x="5436616" y="87884"/>
                  </a:lnTo>
                  <a:lnTo>
                    <a:pt x="5450617" y="87884"/>
                  </a:lnTo>
                  <a:lnTo>
                    <a:pt x="5464619" y="87884"/>
                  </a:lnTo>
                  <a:lnTo>
                    <a:pt x="5472430" y="135064"/>
                  </a:lnTo>
                  <a:lnTo>
                    <a:pt x="5480240" y="182245"/>
                  </a:lnTo>
                  <a:lnTo>
                    <a:pt x="5488051" y="229425"/>
                  </a:lnTo>
                  <a:lnTo>
                    <a:pt x="5495861" y="276606"/>
                  </a:lnTo>
                  <a:lnTo>
                    <a:pt x="5503672" y="323786"/>
                  </a:lnTo>
                  <a:lnTo>
                    <a:pt x="5511482" y="370967"/>
                  </a:lnTo>
                  <a:lnTo>
                    <a:pt x="5519239" y="323786"/>
                  </a:lnTo>
                  <a:lnTo>
                    <a:pt x="5527014" y="276605"/>
                  </a:lnTo>
                  <a:lnTo>
                    <a:pt x="5534802" y="229425"/>
                  </a:lnTo>
                  <a:lnTo>
                    <a:pt x="5542602" y="182244"/>
                  </a:lnTo>
                  <a:lnTo>
                    <a:pt x="5550408" y="135064"/>
                  </a:lnTo>
                  <a:lnTo>
                    <a:pt x="5558218" y="87884"/>
                  </a:lnTo>
                  <a:lnTo>
                    <a:pt x="5571912" y="87884"/>
                  </a:lnTo>
                  <a:lnTo>
                    <a:pt x="5585571" y="87884"/>
                  </a:lnTo>
                  <a:lnTo>
                    <a:pt x="5599205" y="87884"/>
                  </a:lnTo>
                  <a:lnTo>
                    <a:pt x="5612828" y="87884"/>
                  </a:lnTo>
                  <a:lnTo>
                    <a:pt x="5603589" y="140086"/>
                  </a:lnTo>
                  <a:lnTo>
                    <a:pt x="5594349" y="192299"/>
                  </a:lnTo>
                  <a:lnTo>
                    <a:pt x="5585110" y="244521"/>
                  </a:lnTo>
                  <a:lnTo>
                    <a:pt x="5575871" y="296751"/>
                  </a:lnTo>
                  <a:lnTo>
                    <a:pt x="5566632" y="348986"/>
                  </a:lnTo>
                  <a:lnTo>
                    <a:pt x="5557392" y="401226"/>
                  </a:lnTo>
                  <a:lnTo>
                    <a:pt x="5548153" y="453469"/>
                  </a:lnTo>
                  <a:lnTo>
                    <a:pt x="5538914" y="505714"/>
                  </a:lnTo>
                  <a:lnTo>
                    <a:pt x="5524817" y="505714"/>
                  </a:lnTo>
                  <a:lnTo>
                    <a:pt x="5510720" y="505714"/>
                  </a:lnTo>
                  <a:lnTo>
                    <a:pt x="5496623" y="505714"/>
                  </a:lnTo>
                  <a:lnTo>
                    <a:pt x="5482526" y="505714"/>
                  </a:lnTo>
                  <a:lnTo>
                    <a:pt x="5473287" y="453469"/>
                  </a:lnTo>
                  <a:lnTo>
                    <a:pt x="5464047" y="401226"/>
                  </a:lnTo>
                  <a:lnTo>
                    <a:pt x="5454808" y="348986"/>
                  </a:lnTo>
                  <a:lnTo>
                    <a:pt x="5445569" y="296751"/>
                  </a:lnTo>
                  <a:lnTo>
                    <a:pt x="5436330" y="244521"/>
                  </a:lnTo>
                  <a:lnTo>
                    <a:pt x="5427090" y="192299"/>
                  </a:lnTo>
                  <a:lnTo>
                    <a:pt x="5417851" y="140086"/>
                  </a:lnTo>
                  <a:lnTo>
                    <a:pt x="5408612" y="87884"/>
                  </a:lnTo>
                  <a:close/>
                </a:path>
                <a:path w="8713470" h="514350">
                  <a:moveTo>
                    <a:pt x="5142801" y="87884"/>
                  </a:moveTo>
                  <a:lnTo>
                    <a:pt x="5188120" y="87884"/>
                  </a:lnTo>
                  <a:lnTo>
                    <a:pt x="5233416" y="87884"/>
                  </a:lnTo>
                  <a:lnTo>
                    <a:pt x="5278711" y="87884"/>
                  </a:lnTo>
                  <a:lnTo>
                    <a:pt x="5324030" y="87884"/>
                  </a:lnTo>
                  <a:lnTo>
                    <a:pt x="5324030" y="107791"/>
                  </a:lnTo>
                  <a:lnTo>
                    <a:pt x="5324030" y="127698"/>
                  </a:lnTo>
                  <a:lnTo>
                    <a:pt x="5324030" y="147605"/>
                  </a:lnTo>
                  <a:lnTo>
                    <a:pt x="5324030" y="167513"/>
                  </a:lnTo>
                  <a:lnTo>
                    <a:pt x="5308123" y="167513"/>
                  </a:lnTo>
                  <a:lnTo>
                    <a:pt x="5292217" y="167513"/>
                  </a:lnTo>
                  <a:lnTo>
                    <a:pt x="5276310" y="167513"/>
                  </a:lnTo>
                  <a:lnTo>
                    <a:pt x="5260403" y="167513"/>
                  </a:lnTo>
                  <a:lnTo>
                    <a:pt x="5260403" y="215838"/>
                  </a:lnTo>
                  <a:lnTo>
                    <a:pt x="5260403" y="505714"/>
                  </a:lnTo>
                  <a:lnTo>
                    <a:pt x="5246879" y="505714"/>
                  </a:lnTo>
                  <a:lnTo>
                    <a:pt x="5233368" y="505714"/>
                  </a:lnTo>
                  <a:lnTo>
                    <a:pt x="5219880" y="505714"/>
                  </a:lnTo>
                  <a:lnTo>
                    <a:pt x="5206428" y="505714"/>
                  </a:lnTo>
                  <a:lnTo>
                    <a:pt x="5206428" y="457388"/>
                  </a:lnTo>
                  <a:lnTo>
                    <a:pt x="5206428" y="167513"/>
                  </a:lnTo>
                  <a:lnTo>
                    <a:pt x="5190521" y="167513"/>
                  </a:lnTo>
                  <a:lnTo>
                    <a:pt x="5174615" y="167513"/>
                  </a:lnTo>
                  <a:lnTo>
                    <a:pt x="5158708" y="167513"/>
                  </a:lnTo>
                  <a:lnTo>
                    <a:pt x="5142801" y="167513"/>
                  </a:lnTo>
                  <a:lnTo>
                    <a:pt x="5142801" y="147605"/>
                  </a:lnTo>
                  <a:lnTo>
                    <a:pt x="5142801" y="127698"/>
                  </a:lnTo>
                  <a:lnTo>
                    <a:pt x="5142801" y="107791"/>
                  </a:lnTo>
                  <a:lnTo>
                    <a:pt x="5142801" y="87884"/>
                  </a:lnTo>
                  <a:close/>
                </a:path>
                <a:path w="8713470" h="514350">
                  <a:moveTo>
                    <a:pt x="5012118" y="87884"/>
                  </a:moveTo>
                  <a:lnTo>
                    <a:pt x="5026808" y="87884"/>
                  </a:lnTo>
                  <a:lnTo>
                    <a:pt x="5041534" y="87884"/>
                  </a:lnTo>
                  <a:lnTo>
                    <a:pt x="5056284" y="87884"/>
                  </a:lnTo>
                  <a:lnTo>
                    <a:pt x="5071046" y="87884"/>
                  </a:lnTo>
                  <a:lnTo>
                    <a:pt x="5080100" y="140086"/>
                  </a:lnTo>
                  <a:lnTo>
                    <a:pt x="5089165" y="192299"/>
                  </a:lnTo>
                  <a:lnTo>
                    <a:pt x="5098239" y="244521"/>
                  </a:lnTo>
                  <a:lnTo>
                    <a:pt x="5107320" y="296751"/>
                  </a:lnTo>
                  <a:lnTo>
                    <a:pt x="5116408" y="348986"/>
                  </a:lnTo>
                  <a:lnTo>
                    <a:pt x="5125499" y="401226"/>
                  </a:lnTo>
                  <a:lnTo>
                    <a:pt x="5134594" y="453469"/>
                  </a:lnTo>
                  <a:lnTo>
                    <a:pt x="5143690" y="505714"/>
                  </a:lnTo>
                  <a:lnTo>
                    <a:pt x="5129784" y="505714"/>
                  </a:lnTo>
                  <a:lnTo>
                    <a:pt x="5115877" y="505714"/>
                  </a:lnTo>
                  <a:lnTo>
                    <a:pt x="5101971" y="505714"/>
                  </a:lnTo>
                  <a:lnTo>
                    <a:pt x="5088064" y="505714"/>
                  </a:lnTo>
                  <a:lnTo>
                    <a:pt x="5084710" y="484378"/>
                  </a:lnTo>
                  <a:lnTo>
                    <a:pt x="5081333" y="463042"/>
                  </a:lnTo>
                  <a:lnTo>
                    <a:pt x="5077956" y="441706"/>
                  </a:lnTo>
                  <a:lnTo>
                    <a:pt x="5074602" y="420370"/>
                  </a:lnTo>
                  <a:lnTo>
                    <a:pt x="5057723" y="420370"/>
                  </a:lnTo>
                  <a:lnTo>
                    <a:pt x="5040820" y="420370"/>
                  </a:lnTo>
                  <a:lnTo>
                    <a:pt x="5023917" y="420370"/>
                  </a:lnTo>
                  <a:lnTo>
                    <a:pt x="5007038" y="420370"/>
                  </a:lnTo>
                  <a:lnTo>
                    <a:pt x="5003631" y="441706"/>
                  </a:lnTo>
                  <a:lnTo>
                    <a:pt x="5000259" y="463042"/>
                  </a:lnTo>
                  <a:lnTo>
                    <a:pt x="4996912" y="484378"/>
                  </a:lnTo>
                  <a:lnTo>
                    <a:pt x="4993576" y="505714"/>
                  </a:lnTo>
                  <a:lnTo>
                    <a:pt x="4980049" y="505714"/>
                  </a:lnTo>
                  <a:lnTo>
                    <a:pt x="4966509" y="505714"/>
                  </a:lnTo>
                  <a:lnTo>
                    <a:pt x="4952946" y="505714"/>
                  </a:lnTo>
                  <a:lnTo>
                    <a:pt x="4939347" y="505714"/>
                  </a:lnTo>
                  <a:lnTo>
                    <a:pt x="4948443" y="453469"/>
                  </a:lnTo>
                  <a:lnTo>
                    <a:pt x="4957540" y="401226"/>
                  </a:lnTo>
                  <a:lnTo>
                    <a:pt x="4966636" y="348986"/>
                  </a:lnTo>
                  <a:lnTo>
                    <a:pt x="4975733" y="296751"/>
                  </a:lnTo>
                  <a:lnTo>
                    <a:pt x="4984829" y="244521"/>
                  </a:lnTo>
                  <a:lnTo>
                    <a:pt x="4993925" y="192299"/>
                  </a:lnTo>
                  <a:lnTo>
                    <a:pt x="5003022" y="140086"/>
                  </a:lnTo>
                  <a:lnTo>
                    <a:pt x="5012118" y="87884"/>
                  </a:lnTo>
                  <a:close/>
                </a:path>
                <a:path w="8713470" h="514350">
                  <a:moveTo>
                    <a:pt x="4740846" y="87884"/>
                  </a:moveTo>
                  <a:lnTo>
                    <a:pt x="4754370" y="87884"/>
                  </a:lnTo>
                  <a:lnTo>
                    <a:pt x="4767881" y="87884"/>
                  </a:lnTo>
                  <a:lnTo>
                    <a:pt x="4781369" y="87884"/>
                  </a:lnTo>
                  <a:lnTo>
                    <a:pt x="4794821" y="87884"/>
                  </a:lnTo>
                  <a:lnTo>
                    <a:pt x="4794821" y="140004"/>
                  </a:lnTo>
                  <a:lnTo>
                    <a:pt x="4794821" y="192125"/>
                  </a:lnTo>
                  <a:lnTo>
                    <a:pt x="4794821" y="244246"/>
                  </a:lnTo>
                  <a:lnTo>
                    <a:pt x="4794821" y="296367"/>
                  </a:lnTo>
                  <a:lnTo>
                    <a:pt x="4794821" y="348488"/>
                  </a:lnTo>
                  <a:lnTo>
                    <a:pt x="4795365" y="368897"/>
                  </a:lnTo>
                  <a:lnTo>
                    <a:pt x="4803330" y="413385"/>
                  </a:lnTo>
                  <a:lnTo>
                    <a:pt x="4830889" y="434721"/>
                  </a:lnTo>
                  <a:lnTo>
                    <a:pt x="4839585" y="433435"/>
                  </a:lnTo>
                  <a:lnTo>
                    <a:pt x="4862028" y="402387"/>
                  </a:lnTo>
                  <a:lnTo>
                    <a:pt x="4866957" y="348488"/>
                  </a:lnTo>
                  <a:lnTo>
                    <a:pt x="4866957" y="296367"/>
                  </a:lnTo>
                  <a:lnTo>
                    <a:pt x="4866957" y="244246"/>
                  </a:lnTo>
                  <a:lnTo>
                    <a:pt x="4866957" y="192125"/>
                  </a:lnTo>
                  <a:lnTo>
                    <a:pt x="4866957" y="140004"/>
                  </a:lnTo>
                  <a:lnTo>
                    <a:pt x="4866957" y="87884"/>
                  </a:lnTo>
                  <a:lnTo>
                    <a:pt x="4880483" y="87884"/>
                  </a:lnTo>
                  <a:lnTo>
                    <a:pt x="4894008" y="87884"/>
                  </a:lnTo>
                  <a:lnTo>
                    <a:pt x="4907534" y="87884"/>
                  </a:lnTo>
                  <a:lnTo>
                    <a:pt x="4921059" y="87884"/>
                  </a:lnTo>
                  <a:lnTo>
                    <a:pt x="4921059" y="141162"/>
                  </a:lnTo>
                  <a:lnTo>
                    <a:pt x="4921059" y="194464"/>
                  </a:lnTo>
                  <a:lnTo>
                    <a:pt x="4921059" y="247785"/>
                  </a:lnTo>
                  <a:lnTo>
                    <a:pt x="4921059" y="301118"/>
                  </a:lnTo>
                  <a:lnTo>
                    <a:pt x="4921059" y="354457"/>
                  </a:lnTo>
                  <a:lnTo>
                    <a:pt x="4919630" y="390794"/>
                  </a:lnTo>
                  <a:lnTo>
                    <a:pt x="4908200" y="450040"/>
                  </a:lnTo>
                  <a:lnTo>
                    <a:pt x="4885485" y="491043"/>
                  </a:lnTo>
                  <a:lnTo>
                    <a:pt x="4851818" y="511756"/>
                  </a:lnTo>
                  <a:lnTo>
                    <a:pt x="4830889" y="514350"/>
                  </a:lnTo>
                  <a:lnTo>
                    <a:pt x="4810434" y="511804"/>
                  </a:lnTo>
                  <a:lnTo>
                    <a:pt x="4777097" y="491472"/>
                  </a:lnTo>
                  <a:lnTo>
                    <a:pt x="4753973" y="450990"/>
                  </a:lnTo>
                  <a:lnTo>
                    <a:pt x="4742301" y="391503"/>
                  </a:lnTo>
                  <a:lnTo>
                    <a:pt x="4740846" y="354711"/>
                  </a:lnTo>
                  <a:lnTo>
                    <a:pt x="4740846" y="301357"/>
                  </a:lnTo>
                  <a:lnTo>
                    <a:pt x="4740846" y="247986"/>
                  </a:lnTo>
                  <a:lnTo>
                    <a:pt x="4740846" y="194608"/>
                  </a:lnTo>
                  <a:lnTo>
                    <a:pt x="4740846" y="141237"/>
                  </a:lnTo>
                  <a:lnTo>
                    <a:pt x="4740846" y="87884"/>
                  </a:lnTo>
                  <a:close/>
                </a:path>
                <a:path w="8713470" h="514350">
                  <a:moveTo>
                    <a:pt x="4574476" y="87884"/>
                  </a:moveTo>
                  <a:lnTo>
                    <a:pt x="4588002" y="87884"/>
                  </a:lnTo>
                  <a:lnTo>
                    <a:pt x="4601527" y="87884"/>
                  </a:lnTo>
                  <a:lnTo>
                    <a:pt x="4615053" y="87884"/>
                  </a:lnTo>
                  <a:lnTo>
                    <a:pt x="4628578" y="87884"/>
                  </a:lnTo>
                  <a:lnTo>
                    <a:pt x="4628578" y="136169"/>
                  </a:lnTo>
                  <a:lnTo>
                    <a:pt x="4628578" y="425958"/>
                  </a:lnTo>
                  <a:lnTo>
                    <a:pt x="4650962" y="425958"/>
                  </a:lnTo>
                  <a:lnTo>
                    <a:pt x="4673345" y="425958"/>
                  </a:lnTo>
                  <a:lnTo>
                    <a:pt x="4695729" y="425958"/>
                  </a:lnTo>
                  <a:lnTo>
                    <a:pt x="4718113" y="425958"/>
                  </a:lnTo>
                  <a:lnTo>
                    <a:pt x="4718113" y="445867"/>
                  </a:lnTo>
                  <a:lnTo>
                    <a:pt x="4718113" y="465788"/>
                  </a:lnTo>
                  <a:lnTo>
                    <a:pt x="4718113" y="485733"/>
                  </a:lnTo>
                  <a:lnTo>
                    <a:pt x="4718113" y="505714"/>
                  </a:lnTo>
                  <a:lnTo>
                    <a:pt x="4682204" y="505714"/>
                  </a:lnTo>
                  <a:lnTo>
                    <a:pt x="4646295" y="505714"/>
                  </a:lnTo>
                  <a:lnTo>
                    <a:pt x="4610385" y="505714"/>
                  </a:lnTo>
                  <a:lnTo>
                    <a:pt x="4574476" y="505714"/>
                  </a:lnTo>
                  <a:lnTo>
                    <a:pt x="4574476" y="453469"/>
                  </a:lnTo>
                  <a:lnTo>
                    <a:pt x="4574476" y="140086"/>
                  </a:lnTo>
                  <a:lnTo>
                    <a:pt x="4574476" y="87884"/>
                  </a:lnTo>
                  <a:close/>
                </a:path>
                <a:path w="8713470" h="514350">
                  <a:moveTo>
                    <a:pt x="4334954" y="87884"/>
                  </a:moveTo>
                  <a:lnTo>
                    <a:pt x="4349698" y="87884"/>
                  </a:lnTo>
                  <a:lnTo>
                    <a:pt x="4364418" y="87884"/>
                  </a:lnTo>
                  <a:lnTo>
                    <a:pt x="4379138" y="87884"/>
                  </a:lnTo>
                  <a:lnTo>
                    <a:pt x="4393882" y="87884"/>
                  </a:lnTo>
                  <a:lnTo>
                    <a:pt x="4402978" y="140086"/>
                  </a:lnTo>
                  <a:lnTo>
                    <a:pt x="4412073" y="192299"/>
                  </a:lnTo>
                  <a:lnTo>
                    <a:pt x="4421164" y="244521"/>
                  </a:lnTo>
                  <a:lnTo>
                    <a:pt x="4430252" y="296751"/>
                  </a:lnTo>
                  <a:lnTo>
                    <a:pt x="4439333" y="348986"/>
                  </a:lnTo>
                  <a:lnTo>
                    <a:pt x="4448407" y="401226"/>
                  </a:lnTo>
                  <a:lnTo>
                    <a:pt x="4457472" y="453469"/>
                  </a:lnTo>
                  <a:lnTo>
                    <a:pt x="4466526" y="505714"/>
                  </a:lnTo>
                  <a:lnTo>
                    <a:pt x="4452620" y="505714"/>
                  </a:lnTo>
                  <a:lnTo>
                    <a:pt x="4438713" y="505714"/>
                  </a:lnTo>
                  <a:lnTo>
                    <a:pt x="4424807" y="505714"/>
                  </a:lnTo>
                  <a:lnTo>
                    <a:pt x="4410900" y="505714"/>
                  </a:lnTo>
                  <a:lnTo>
                    <a:pt x="4407566" y="484378"/>
                  </a:lnTo>
                  <a:lnTo>
                    <a:pt x="4404233" y="463042"/>
                  </a:lnTo>
                  <a:lnTo>
                    <a:pt x="4400899" y="441706"/>
                  </a:lnTo>
                  <a:lnTo>
                    <a:pt x="4397565" y="420370"/>
                  </a:lnTo>
                  <a:lnTo>
                    <a:pt x="4380630" y="420370"/>
                  </a:lnTo>
                  <a:lnTo>
                    <a:pt x="4363720" y="420370"/>
                  </a:lnTo>
                  <a:lnTo>
                    <a:pt x="4346809" y="420370"/>
                  </a:lnTo>
                  <a:lnTo>
                    <a:pt x="4329874" y="420370"/>
                  </a:lnTo>
                  <a:lnTo>
                    <a:pt x="4326538" y="441706"/>
                  </a:lnTo>
                  <a:lnTo>
                    <a:pt x="4323191" y="463042"/>
                  </a:lnTo>
                  <a:lnTo>
                    <a:pt x="4319819" y="484378"/>
                  </a:lnTo>
                  <a:lnTo>
                    <a:pt x="4316412" y="505714"/>
                  </a:lnTo>
                  <a:lnTo>
                    <a:pt x="4302887" y="505714"/>
                  </a:lnTo>
                  <a:lnTo>
                    <a:pt x="4289361" y="505714"/>
                  </a:lnTo>
                  <a:lnTo>
                    <a:pt x="4275836" y="505714"/>
                  </a:lnTo>
                  <a:lnTo>
                    <a:pt x="4262310" y="505714"/>
                  </a:lnTo>
                  <a:lnTo>
                    <a:pt x="4271364" y="453469"/>
                  </a:lnTo>
                  <a:lnTo>
                    <a:pt x="4280429" y="401226"/>
                  </a:lnTo>
                  <a:lnTo>
                    <a:pt x="4289503" y="348986"/>
                  </a:lnTo>
                  <a:lnTo>
                    <a:pt x="4298584" y="296751"/>
                  </a:lnTo>
                  <a:lnTo>
                    <a:pt x="4307672" y="244521"/>
                  </a:lnTo>
                  <a:lnTo>
                    <a:pt x="4316763" y="192299"/>
                  </a:lnTo>
                  <a:lnTo>
                    <a:pt x="4325858" y="140086"/>
                  </a:lnTo>
                  <a:lnTo>
                    <a:pt x="4334954" y="87884"/>
                  </a:lnTo>
                  <a:close/>
                </a:path>
                <a:path w="8713470" h="514350">
                  <a:moveTo>
                    <a:pt x="4061142" y="87884"/>
                  </a:moveTo>
                  <a:lnTo>
                    <a:pt x="4075144" y="87884"/>
                  </a:lnTo>
                  <a:lnTo>
                    <a:pt x="4089146" y="87884"/>
                  </a:lnTo>
                  <a:lnTo>
                    <a:pt x="4103147" y="87884"/>
                  </a:lnTo>
                  <a:lnTo>
                    <a:pt x="4117149" y="87884"/>
                  </a:lnTo>
                  <a:lnTo>
                    <a:pt x="4124960" y="135064"/>
                  </a:lnTo>
                  <a:lnTo>
                    <a:pt x="4132770" y="182245"/>
                  </a:lnTo>
                  <a:lnTo>
                    <a:pt x="4140581" y="229425"/>
                  </a:lnTo>
                  <a:lnTo>
                    <a:pt x="4148391" y="276606"/>
                  </a:lnTo>
                  <a:lnTo>
                    <a:pt x="4156202" y="323786"/>
                  </a:lnTo>
                  <a:lnTo>
                    <a:pt x="4164012" y="370967"/>
                  </a:lnTo>
                  <a:lnTo>
                    <a:pt x="4171822" y="323786"/>
                  </a:lnTo>
                  <a:lnTo>
                    <a:pt x="4179628" y="276605"/>
                  </a:lnTo>
                  <a:lnTo>
                    <a:pt x="4187428" y="229425"/>
                  </a:lnTo>
                  <a:lnTo>
                    <a:pt x="4195216" y="182244"/>
                  </a:lnTo>
                  <a:lnTo>
                    <a:pt x="4202991" y="135064"/>
                  </a:lnTo>
                  <a:lnTo>
                    <a:pt x="4210748" y="87884"/>
                  </a:lnTo>
                  <a:lnTo>
                    <a:pt x="4224442" y="87884"/>
                  </a:lnTo>
                  <a:lnTo>
                    <a:pt x="4238101" y="87884"/>
                  </a:lnTo>
                  <a:lnTo>
                    <a:pt x="4251735" y="87884"/>
                  </a:lnTo>
                  <a:lnTo>
                    <a:pt x="4265358" y="87884"/>
                  </a:lnTo>
                  <a:lnTo>
                    <a:pt x="4256119" y="140086"/>
                  </a:lnTo>
                  <a:lnTo>
                    <a:pt x="4246880" y="192299"/>
                  </a:lnTo>
                  <a:lnTo>
                    <a:pt x="4237640" y="244521"/>
                  </a:lnTo>
                  <a:lnTo>
                    <a:pt x="4228401" y="296751"/>
                  </a:lnTo>
                  <a:lnTo>
                    <a:pt x="4219162" y="348986"/>
                  </a:lnTo>
                  <a:lnTo>
                    <a:pt x="4209922" y="401226"/>
                  </a:lnTo>
                  <a:lnTo>
                    <a:pt x="4200683" y="453469"/>
                  </a:lnTo>
                  <a:lnTo>
                    <a:pt x="4191444" y="505714"/>
                  </a:lnTo>
                  <a:lnTo>
                    <a:pt x="4177347" y="505714"/>
                  </a:lnTo>
                  <a:lnTo>
                    <a:pt x="4163250" y="505714"/>
                  </a:lnTo>
                  <a:lnTo>
                    <a:pt x="4149153" y="505714"/>
                  </a:lnTo>
                  <a:lnTo>
                    <a:pt x="4135056" y="505714"/>
                  </a:lnTo>
                  <a:lnTo>
                    <a:pt x="4125817" y="453469"/>
                  </a:lnTo>
                  <a:lnTo>
                    <a:pt x="4116578" y="401226"/>
                  </a:lnTo>
                  <a:lnTo>
                    <a:pt x="4107338" y="348986"/>
                  </a:lnTo>
                  <a:lnTo>
                    <a:pt x="4098099" y="296751"/>
                  </a:lnTo>
                  <a:lnTo>
                    <a:pt x="4088860" y="244521"/>
                  </a:lnTo>
                  <a:lnTo>
                    <a:pt x="4079620" y="192299"/>
                  </a:lnTo>
                  <a:lnTo>
                    <a:pt x="4070381" y="140086"/>
                  </a:lnTo>
                  <a:lnTo>
                    <a:pt x="4061142" y="87884"/>
                  </a:lnTo>
                  <a:close/>
                </a:path>
                <a:path w="8713470" h="514350">
                  <a:moveTo>
                    <a:pt x="3341941" y="87884"/>
                  </a:moveTo>
                  <a:lnTo>
                    <a:pt x="3355466" y="87884"/>
                  </a:lnTo>
                  <a:lnTo>
                    <a:pt x="3368992" y="87884"/>
                  </a:lnTo>
                  <a:lnTo>
                    <a:pt x="3382517" y="87884"/>
                  </a:lnTo>
                  <a:lnTo>
                    <a:pt x="3396043" y="87884"/>
                  </a:lnTo>
                  <a:lnTo>
                    <a:pt x="3396043" y="126099"/>
                  </a:lnTo>
                  <a:lnTo>
                    <a:pt x="3396043" y="164338"/>
                  </a:lnTo>
                  <a:lnTo>
                    <a:pt x="3396043" y="202576"/>
                  </a:lnTo>
                  <a:lnTo>
                    <a:pt x="3396043" y="240792"/>
                  </a:lnTo>
                  <a:lnTo>
                    <a:pt x="3414426" y="240792"/>
                  </a:lnTo>
                  <a:lnTo>
                    <a:pt x="3432810" y="240792"/>
                  </a:lnTo>
                  <a:lnTo>
                    <a:pt x="3451193" y="240792"/>
                  </a:lnTo>
                  <a:lnTo>
                    <a:pt x="3469576" y="240792"/>
                  </a:lnTo>
                  <a:lnTo>
                    <a:pt x="3469576" y="202576"/>
                  </a:lnTo>
                  <a:lnTo>
                    <a:pt x="3469576" y="164337"/>
                  </a:lnTo>
                  <a:lnTo>
                    <a:pt x="3469576" y="126099"/>
                  </a:lnTo>
                  <a:lnTo>
                    <a:pt x="3469576" y="87884"/>
                  </a:lnTo>
                  <a:lnTo>
                    <a:pt x="3483102" y="87884"/>
                  </a:lnTo>
                  <a:lnTo>
                    <a:pt x="3496627" y="87884"/>
                  </a:lnTo>
                  <a:lnTo>
                    <a:pt x="3510153" y="87884"/>
                  </a:lnTo>
                  <a:lnTo>
                    <a:pt x="3523678" y="87884"/>
                  </a:lnTo>
                  <a:lnTo>
                    <a:pt x="3523678" y="140086"/>
                  </a:lnTo>
                  <a:lnTo>
                    <a:pt x="3523678" y="505714"/>
                  </a:lnTo>
                  <a:lnTo>
                    <a:pt x="3510153" y="505714"/>
                  </a:lnTo>
                  <a:lnTo>
                    <a:pt x="3496627" y="505714"/>
                  </a:lnTo>
                  <a:lnTo>
                    <a:pt x="3483102" y="505714"/>
                  </a:lnTo>
                  <a:lnTo>
                    <a:pt x="3469576" y="505714"/>
                  </a:lnTo>
                  <a:lnTo>
                    <a:pt x="3469576" y="459402"/>
                  </a:lnTo>
                  <a:lnTo>
                    <a:pt x="3469576" y="413067"/>
                  </a:lnTo>
                  <a:lnTo>
                    <a:pt x="3469576" y="366732"/>
                  </a:lnTo>
                  <a:lnTo>
                    <a:pt x="3469576" y="320421"/>
                  </a:lnTo>
                  <a:lnTo>
                    <a:pt x="3451193" y="320421"/>
                  </a:lnTo>
                  <a:lnTo>
                    <a:pt x="3432810" y="320421"/>
                  </a:lnTo>
                  <a:lnTo>
                    <a:pt x="3414426" y="320421"/>
                  </a:lnTo>
                  <a:lnTo>
                    <a:pt x="3396043" y="320421"/>
                  </a:lnTo>
                  <a:lnTo>
                    <a:pt x="3396043" y="366732"/>
                  </a:lnTo>
                  <a:lnTo>
                    <a:pt x="3396043" y="413067"/>
                  </a:lnTo>
                  <a:lnTo>
                    <a:pt x="3396043" y="459402"/>
                  </a:lnTo>
                  <a:lnTo>
                    <a:pt x="3396043" y="505714"/>
                  </a:lnTo>
                  <a:lnTo>
                    <a:pt x="3382518" y="505714"/>
                  </a:lnTo>
                  <a:lnTo>
                    <a:pt x="3368992" y="505714"/>
                  </a:lnTo>
                  <a:lnTo>
                    <a:pt x="3355467" y="505714"/>
                  </a:lnTo>
                  <a:lnTo>
                    <a:pt x="3341941" y="505714"/>
                  </a:lnTo>
                  <a:lnTo>
                    <a:pt x="3341941" y="453469"/>
                  </a:lnTo>
                  <a:lnTo>
                    <a:pt x="3341941" y="140086"/>
                  </a:lnTo>
                  <a:lnTo>
                    <a:pt x="3341941" y="87884"/>
                  </a:lnTo>
                  <a:close/>
                </a:path>
                <a:path w="8713470" h="514350">
                  <a:moveTo>
                    <a:pt x="2609024" y="87884"/>
                  </a:moveTo>
                  <a:lnTo>
                    <a:pt x="2625598" y="87884"/>
                  </a:lnTo>
                  <a:lnTo>
                    <a:pt x="2642171" y="87884"/>
                  </a:lnTo>
                  <a:lnTo>
                    <a:pt x="2658745" y="87884"/>
                  </a:lnTo>
                  <a:lnTo>
                    <a:pt x="2675318" y="87884"/>
                  </a:lnTo>
                  <a:lnTo>
                    <a:pt x="2689047" y="135737"/>
                  </a:lnTo>
                  <a:lnTo>
                    <a:pt x="2702795" y="183591"/>
                  </a:lnTo>
                  <a:lnTo>
                    <a:pt x="2716548" y="231444"/>
                  </a:lnTo>
                  <a:lnTo>
                    <a:pt x="2730296" y="279298"/>
                  </a:lnTo>
                  <a:lnTo>
                    <a:pt x="2744025" y="327152"/>
                  </a:lnTo>
                  <a:lnTo>
                    <a:pt x="2744025" y="279298"/>
                  </a:lnTo>
                  <a:lnTo>
                    <a:pt x="2744025" y="231444"/>
                  </a:lnTo>
                  <a:lnTo>
                    <a:pt x="2744025" y="183591"/>
                  </a:lnTo>
                  <a:lnTo>
                    <a:pt x="2744025" y="135737"/>
                  </a:lnTo>
                  <a:lnTo>
                    <a:pt x="2744025" y="87884"/>
                  </a:lnTo>
                  <a:lnTo>
                    <a:pt x="2756334" y="87884"/>
                  </a:lnTo>
                  <a:lnTo>
                    <a:pt x="2768679" y="87884"/>
                  </a:lnTo>
                  <a:lnTo>
                    <a:pt x="2781047" y="87884"/>
                  </a:lnTo>
                  <a:lnTo>
                    <a:pt x="2793428" y="87884"/>
                  </a:lnTo>
                  <a:lnTo>
                    <a:pt x="2793428" y="140086"/>
                  </a:lnTo>
                  <a:lnTo>
                    <a:pt x="2793428" y="505714"/>
                  </a:lnTo>
                  <a:lnTo>
                    <a:pt x="2780399" y="505714"/>
                  </a:lnTo>
                  <a:lnTo>
                    <a:pt x="2767393" y="505714"/>
                  </a:lnTo>
                  <a:lnTo>
                    <a:pt x="2754387" y="505714"/>
                  </a:lnTo>
                  <a:lnTo>
                    <a:pt x="2741358" y="505714"/>
                  </a:lnTo>
                  <a:lnTo>
                    <a:pt x="2727524" y="457145"/>
                  </a:lnTo>
                  <a:lnTo>
                    <a:pt x="2713705" y="408591"/>
                  </a:lnTo>
                  <a:lnTo>
                    <a:pt x="2699893" y="360045"/>
                  </a:lnTo>
                  <a:lnTo>
                    <a:pt x="2686080" y="311498"/>
                  </a:lnTo>
                  <a:lnTo>
                    <a:pt x="2672261" y="262944"/>
                  </a:lnTo>
                  <a:lnTo>
                    <a:pt x="2658427" y="214376"/>
                  </a:lnTo>
                  <a:lnTo>
                    <a:pt x="2658427" y="262944"/>
                  </a:lnTo>
                  <a:lnTo>
                    <a:pt x="2658427" y="311498"/>
                  </a:lnTo>
                  <a:lnTo>
                    <a:pt x="2658427" y="360045"/>
                  </a:lnTo>
                  <a:lnTo>
                    <a:pt x="2658427" y="408591"/>
                  </a:lnTo>
                  <a:lnTo>
                    <a:pt x="2658427" y="457145"/>
                  </a:lnTo>
                  <a:lnTo>
                    <a:pt x="2658427" y="505714"/>
                  </a:lnTo>
                  <a:lnTo>
                    <a:pt x="2646064" y="505714"/>
                  </a:lnTo>
                  <a:lnTo>
                    <a:pt x="2633726" y="505714"/>
                  </a:lnTo>
                  <a:lnTo>
                    <a:pt x="2621387" y="505714"/>
                  </a:lnTo>
                  <a:lnTo>
                    <a:pt x="2609024" y="505714"/>
                  </a:lnTo>
                  <a:lnTo>
                    <a:pt x="2609024" y="453469"/>
                  </a:lnTo>
                  <a:lnTo>
                    <a:pt x="2609024" y="140086"/>
                  </a:lnTo>
                  <a:lnTo>
                    <a:pt x="2609024" y="87884"/>
                  </a:lnTo>
                  <a:close/>
                </a:path>
                <a:path w="8713470" h="514350">
                  <a:moveTo>
                    <a:pt x="1573593" y="87884"/>
                  </a:moveTo>
                  <a:lnTo>
                    <a:pt x="1592568" y="87884"/>
                  </a:lnTo>
                  <a:lnTo>
                    <a:pt x="1611566" y="87884"/>
                  </a:lnTo>
                  <a:lnTo>
                    <a:pt x="1630564" y="87884"/>
                  </a:lnTo>
                  <a:lnTo>
                    <a:pt x="1649539" y="87884"/>
                  </a:lnTo>
                  <a:lnTo>
                    <a:pt x="1660709" y="88098"/>
                  </a:lnTo>
                  <a:lnTo>
                    <a:pt x="1702911" y="100974"/>
                  </a:lnTo>
                  <a:lnTo>
                    <a:pt x="1725612" y="138430"/>
                  </a:lnTo>
                  <a:lnTo>
                    <a:pt x="1731327" y="184912"/>
                  </a:lnTo>
                  <a:lnTo>
                    <a:pt x="1730829" y="199818"/>
                  </a:lnTo>
                  <a:lnTo>
                    <a:pt x="1723453" y="239395"/>
                  </a:lnTo>
                  <a:lnTo>
                    <a:pt x="1701736" y="274447"/>
                  </a:lnTo>
                  <a:lnTo>
                    <a:pt x="1701736" y="275209"/>
                  </a:lnTo>
                  <a:lnTo>
                    <a:pt x="1701736" y="275971"/>
                  </a:lnTo>
                  <a:lnTo>
                    <a:pt x="1701736" y="276733"/>
                  </a:lnTo>
                  <a:lnTo>
                    <a:pt x="1711164" y="281824"/>
                  </a:lnTo>
                  <a:lnTo>
                    <a:pt x="1738874" y="323601"/>
                  </a:lnTo>
                  <a:lnTo>
                    <a:pt x="1745678" y="377698"/>
                  </a:lnTo>
                  <a:lnTo>
                    <a:pt x="1745297" y="392822"/>
                  </a:lnTo>
                  <a:lnTo>
                    <a:pt x="1739582" y="432435"/>
                  </a:lnTo>
                  <a:lnTo>
                    <a:pt x="1723199" y="471424"/>
                  </a:lnTo>
                  <a:lnTo>
                    <a:pt x="1688792" y="501267"/>
                  </a:lnTo>
                  <a:lnTo>
                    <a:pt x="1659699" y="505714"/>
                  </a:lnTo>
                  <a:lnTo>
                    <a:pt x="1638173" y="505714"/>
                  </a:lnTo>
                  <a:lnTo>
                    <a:pt x="1616646" y="505714"/>
                  </a:lnTo>
                  <a:lnTo>
                    <a:pt x="1595120" y="505714"/>
                  </a:lnTo>
                  <a:lnTo>
                    <a:pt x="1573593" y="505714"/>
                  </a:lnTo>
                  <a:lnTo>
                    <a:pt x="1573593" y="453469"/>
                  </a:lnTo>
                  <a:lnTo>
                    <a:pt x="1573593" y="140086"/>
                  </a:lnTo>
                  <a:lnTo>
                    <a:pt x="1573593" y="87884"/>
                  </a:lnTo>
                  <a:close/>
                </a:path>
                <a:path w="8713470" h="514350">
                  <a:moveTo>
                    <a:pt x="1258506" y="87884"/>
                  </a:moveTo>
                  <a:lnTo>
                    <a:pt x="1275099" y="87884"/>
                  </a:lnTo>
                  <a:lnTo>
                    <a:pt x="1291717" y="87884"/>
                  </a:lnTo>
                  <a:lnTo>
                    <a:pt x="1308334" y="87884"/>
                  </a:lnTo>
                  <a:lnTo>
                    <a:pt x="1324927" y="87884"/>
                  </a:lnTo>
                  <a:lnTo>
                    <a:pt x="1338643" y="135737"/>
                  </a:lnTo>
                  <a:lnTo>
                    <a:pt x="1352359" y="183591"/>
                  </a:lnTo>
                  <a:lnTo>
                    <a:pt x="1366075" y="231444"/>
                  </a:lnTo>
                  <a:lnTo>
                    <a:pt x="1379791" y="279298"/>
                  </a:lnTo>
                  <a:lnTo>
                    <a:pt x="1393507" y="327152"/>
                  </a:lnTo>
                  <a:lnTo>
                    <a:pt x="1393507" y="87884"/>
                  </a:lnTo>
                  <a:lnTo>
                    <a:pt x="1405870" y="87884"/>
                  </a:lnTo>
                  <a:lnTo>
                    <a:pt x="1418209" y="87884"/>
                  </a:lnTo>
                  <a:lnTo>
                    <a:pt x="1430547" y="87884"/>
                  </a:lnTo>
                  <a:lnTo>
                    <a:pt x="1442910" y="87884"/>
                  </a:lnTo>
                  <a:lnTo>
                    <a:pt x="1442910" y="140086"/>
                  </a:lnTo>
                  <a:lnTo>
                    <a:pt x="1442910" y="505714"/>
                  </a:lnTo>
                  <a:lnTo>
                    <a:pt x="1429936" y="505714"/>
                  </a:lnTo>
                  <a:lnTo>
                    <a:pt x="1416939" y="505714"/>
                  </a:lnTo>
                  <a:lnTo>
                    <a:pt x="1403941" y="505714"/>
                  </a:lnTo>
                  <a:lnTo>
                    <a:pt x="1390967" y="505714"/>
                  </a:lnTo>
                  <a:lnTo>
                    <a:pt x="1377125" y="457145"/>
                  </a:lnTo>
                  <a:lnTo>
                    <a:pt x="1363286" y="408591"/>
                  </a:lnTo>
                  <a:lnTo>
                    <a:pt x="1349454" y="360045"/>
                  </a:lnTo>
                  <a:lnTo>
                    <a:pt x="1335633" y="311498"/>
                  </a:lnTo>
                  <a:lnTo>
                    <a:pt x="1321825" y="262944"/>
                  </a:lnTo>
                  <a:lnTo>
                    <a:pt x="1308036" y="214376"/>
                  </a:lnTo>
                  <a:lnTo>
                    <a:pt x="1308036" y="262944"/>
                  </a:lnTo>
                  <a:lnTo>
                    <a:pt x="1308036" y="505714"/>
                  </a:lnTo>
                  <a:lnTo>
                    <a:pt x="1295654" y="505714"/>
                  </a:lnTo>
                  <a:lnTo>
                    <a:pt x="1283271" y="505714"/>
                  </a:lnTo>
                  <a:lnTo>
                    <a:pt x="1270889" y="505714"/>
                  </a:lnTo>
                  <a:lnTo>
                    <a:pt x="1258506" y="505714"/>
                  </a:lnTo>
                  <a:lnTo>
                    <a:pt x="1258506" y="453469"/>
                  </a:lnTo>
                  <a:lnTo>
                    <a:pt x="1258506" y="140086"/>
                  </a:lnTo>
                  <a:lnTo>
                    <a:pt x="1258506" y="87884"/>
                  </a:lnTo>
                  <a:close/>
                </a:path>
                <a:path w="8713470" h="514350">
                  <a:moveTo>
                    <a:pt x="1105598" y="87884"/>
                  </a:moveTo>
                  <a:lnTo>
                    <a:pt x="1120288" y="87884"/>
                  </a:lnTo>
                  <a:lnTo>
                    <a:pt x="1135014" y="87884"/>
                  </a:lnTo>
                  <a:lnTo>
                    <a:pt x="1149764" y="87884"/>
                  </a:lnTo>
                  <a:lnTo>
                    <a:pt x="1164526" y="87884"/>
                  </a:lnTo>
                  <a:lnTo>
                    <a:pt x="1173617" y="140086"/>
                  </a:lnTo>
                  <a:lnTo>
                    <a:pt x="1182699" y="192299"/>
                  </a:lnTo>
                  <a:lnTo>
                    <a:pt x="1191775" y="244521"/>
                  </a:lnTo>
                  <a:lnTo>
                    <a:pt x="1200848" y="296751"/>
                  </a:lnTo>
                  <a:lnTo>
                    <a:pt x="1209921" y="348986"/>
                  </a:lnTo>
                  <a:lnTo>
                    <a:pt x="1218997" y="401226"/>
                  </a:lnTo>
                  <a:lnTo>
                    <a:pt x="1228079" y="453469"/>
                  </a:lnTo>
                  <a:lnTo>
                    <a:pt x="1237170" y="505714"/>
                  </a:lnTo>
                  <a:lnTo>
                    <a:pt x="1223264" y="505714"/>
                  </a:lnTo>
                  <a:lnTo>
                    <a:pt x="1209357" y="505714"/>
                  </a:lnTo>
                  <a:lnTo>
                    <a:pt x="1195451" y="505714"/>
                  </a:lnTo>
                  <a:lnTo>
                    <a:pt x="1181544" y="505714"/>
                  </a:lnTo>
                  <a:lnTo>
                    <a:pt x="1178208" y="484378"/>
                  </a:lnTo>
                  <a:lnTo>
                    <a:pt x="1174861" y="463042"/>
                  </a:lnTo>
                  <a:lnTo>
                    <a:pt x="1171489" y="441706"/>
                  </a:lnTo>
                  <a:lnTo>
                    <a:pt x="1168082" y="420370"/>
                  </a:lnTo>
                  <a:lnTo>
                    <a:pt x="1151203" y="420370"/>
                  </a:lnTo>
                  <a:lnTo>
                    <a:pt x="1134300" y="420370"/>
                  </a:lnTo>
                  <a:lnTo>
                    <a:pt x="1117397" y="420370"/>
                  </a:lnTo>
                  <a:lnTo>
                    <a:pt x="1100518" y="420370"/>
                  </a:lnTo>
                  <a:lnTo>
                    <a:pt x="1097164" y="441706"/>
                  </a:lnTo>
                  <a:lnTo>
                    <a:pt x="1093787" y="463042"/>
                  </a:lnTo>
                  <a:lnTo>
                    <a:pt x="1090410" y="484378"/>
                  </a:lnTo>
                  <a:lnTo>
                    <a:pt x="1087056" y="505714"/>
                  </a:lnTo>
                  <a:lnTo>
                    <a:pt x="1073511" y="505714"/>
                  </a:lnTo>
                  <a:lnTo>
                    <a:pt x="1059967" y="505714"/>
                  </a:lnTo>
                  <a:lnTo>
                    <a:pt x="1046422" y="505714"/>
                  </a:lnTo>
                  <a:lnTo>
                    <a:pt x="1032878" y="505714"/>
                  </a:lnTo>
                  <a:lnTo>
                    <a:pt x="1041964" y="453469"/>
                  </a:lnTo>
                  <a:lnTo>
                    <a:pt x="1051050" y="401226"/>
                  </a:lnTo>
                  <a:lnTo>
                    <a:pt x="1060136" y="348986"/>
                  </a:lnTo>
                  <a:lnTo>
                    <a:pt x="1069224" y="296751"/>
                  </a:lnTo>
                  <a:lnTo>
                    <a:pt x="1078313" y="244521"/>
                  </a:lnTo>
                  <a:lnTo>
                    <a:pt x="1087404" y="192299"/>
                  </a:lnTo>
                  <a:lnTo>
                    <a:pt x="1096499" y="140086"/>
                  </a:lnTo>
                  <a:lnTo>
                    <a:pt x="1105598" y="87884"/>
                  </a:lnTo>
                  <a:close/>
                </a:path>
                <a:path w="8713470" h="514350">
                  <a:moveTo>
                    <a:pt x="568299" y="87884"/>
                  </a:moveTo>
                  <a:lnTo>
                    <a:pt x="613598" y="87884"/>
                  </a:lnTo>
                  <a:lnTo>
                    <a:pt x="658893" y="87884"/>
                  </a:lnTo>
                  <a:lnTo>
                    <a:pt x="704186" y="87884"/>
                  </a:lnTo>
                  <a:lnTo>
                    <a:pt x="749477" y="87884"/>
                  </a:lnTo>
                  <a:lnTo>
                    <a:pt x="749477" y="107791"/>
                  </a:lnTo>
                  <a:lnTo>
                    <a:pt x="749477" y="127698"/>
                  </a:lnTo>
                  <a:lnTo>
                    <a:pt x="749477" y="147605"/>
                  </a:lnTo>
                  <a:lnTo>
                    <a:pt x="749477" y="167513"/>
                  </a:lnTo>
                  <a:lnTo>
                    <a:pt x="733588" y="167513"/>
                  </a:lnTo>
                  <a:lnTo>
                    <a:pt x="717696" y="167513"/>
                  </a:lnTo>
                  <a:lnTo>
                    <a:pt x="701803" y="167513"/>
                  </a:lnTo>
                  <a:lnTo>
                    <a:pt x="685914" y="167513"/>
                  </a:lnTo>
                  <a:lnTo>
                    <a:pt x="685914" y="215838"/>
                  </a:lnTo>
                  <a:lnTo>
                    <a:pt x="685914" y="505714"/>
                  </a:lnTo>
                  <a:lnTo>
                    <a:pt x="672400" y="505714"/>
                  </a:lnTo>
                  <a:lnTo>
                    <a:pt x="658890" y="505714"/>
                  </a:lnTo>
                  <a:lnTo>
                    <a:pt x="645382" y="505714"/>
                  </a:lnTo>
                  <a:lnTo>
                    <a:pt x="631875" y="505714"/>
                  </a:lnTo>
                  <a:lnTo>
                    <a:pt x="631875" y="457388"/>
                  </a:lnTo>
                  <a:lnTo>
                    <a:pt x="631875" y="167513"/>
                  </a:lnTo>
                  <a:lnTo>
                    <a:pt x="615980" y="167513"/>
                  </a:lnTo>
                  <a:lnTo>
                    <a:pt x="600087" y="167513"/>
                  </a:lnTo>
                  <a:lnTo>
                    <a:pt x="584194" y="167513"/>
                  </a:lnTo>
                  <a:lnTo>
                    <a:pt x="568299" y="167513"/>
                  </a:lnTo>
                  <a:lnTo>
                    <a:pt x="568299" y="147605"/>
                  </a:lnTo>
                  <a:lnTo>
                    <a:pt x="568299" y="127698"/>
                  </a:lnTo>
                  <a:lnTo>
                    <a:pt x="568299" y="107791"/>
                  </a:lnTo>
                  <a:lnTo>
                    <a:pt x="568299" y="87884"/>
                  </a:lnTo>
                  <a:close/>
                </a:path>
                <a:path w="8713470" h="514350">
                  <a:moveTo>
                    <a:pt x="437540" y="87884"/>
                  </a:moveTo>
                  <a:lnTo>
                    <a:pt x="452282" y="87884"/>
                  </a:lnTo>
                  <a:lnTo>
                    <a:pt x="467021" y="87884"/>
                  </a:lnTo>
                  <a:lnTo>
                    <a:pt x="481758" y="87884"/>
                  </a:lnTo>
                  <a:lnTo>
                    <a:pt x="496493" y="87884"/>
                  </a:lnTo>
                  <a:lnTo>
                    <a:pt x="505580" y="140086"/>
                  </a:lnTo>
                  <a:lnTo>
                    <a:pt x="514665" y="192299"/>
                  </a:lnTo>
                  <a:lnTo>
                    <a:pt x="523750" y="244521"/>
                  </a:lnTo>
                  <a:lnTo>
                    <a:pt x="532834" y="296751"/>
                  </a:lnTo>
                  <a:lnTo>
                    <a:pt x="541919" y="348986"/>
                  </a:lnTo>
                  <a:lnTo>
                    <a:pt x="551004" y="401226"/>
                  </a:lnTo>
                  <a:lnTo>
                    <a:pt x="560089" y="453469"/>
                  </a:lnTo>
                  <a:lnTo>
                    <a:pt x="569175" y="505714"/>
                  </a:lnTo>
                  <a:lnTo>
                    <a:pt x="555269" y="505714"/>
                  </a:lnTo>
                  <a:lnTo>
                    <a:pt x="541362" y="505714"/>
                  </a:lnTo>
                  <a:lnTo>
                    <a:pt x="527456" y="505714"/>
                  </a:lnTo>
                  <a:lnTo>
                    <a:pt x="513549" y="505714"/>
                  </a:lnTo>
                  <a:lnTo>
                    <a:pt x="510187" y="484378"/>
                  </a:lnTo>
                  <a:lnTo>
                    <a:pt x="506826" y="463042"/>
                  </a:lnTo>
                  <a:lnTo>
                    <a:pt x="503468" y="441706"/>
                  </a:lnTo>
                  <a:lnTo>
                    <a:pt x="500113" y="420370"/>
                  </a:lnTo>
                  <a:lnTo>
                    <a:pt x="483206" y="420370"/>
                  </a:lnTo>
                  <a:lnTo>
                    <a:pt x="466299" y="420370"/>
                  </a:lnTo>
                  <a:lnTo>
                    <a:pt x="449392" y="420370"/>
                  </a:lnTo>
                  <a:lnTo>
                    <a:pt x="432485" y="420370"/>
                  </a:lnTo>
                  <a:lnTo>
                    <a:pt x="429130" y="441706"/>
                  </a:lnTo>
                  <a:lnTo>
                    <a:pt x="425772" y="463042"/>
                  </a:lnTo>
                  <a:lnTo>
                    <a:pt x="422411" y="484378"/>
                  </a:lnTo>
                  <a:lnTo>
                    <a:pt x="419049" y="505714"/>
                  </a:lnTo>
                  <a:lnTo>
                    <a:pt x="405504" y="505714"/>
                  </a:lnTo>
                  <a:lnTo>
                    <a:pt x="391960" y="505714"/>
                  </a:lnTo>
                  <a:lnTo>
                    <a:pt x="378415" y="505714"/>
                  </a:lnTo>
                  <a:lnTo>
                    <a:pt x="364871" y="505714"/>
                  </a:lnTo>
                  <a:lnTo>
                    <a:pt x="373957" y="453469"/>
                  </a:lnTo>
                  <a:lnTo>
                    <a:pt x="383042" y="401226"/>
                  </a:lnTo>
                  <a:lnTo>
                    <a:pt x="392126" y="348986"/>
                  </a:lnTo>
                  <a:lnTo>
                    <a:pt x="401210" y="296751"/>
                  </a:lnTo>
                  <a:lnTo>
                    <a:pt x="410293" y="244521"/>
                  </a:lnTo>
                  <a:lnTo>
                    <a:pt x="419376" y="192299"/>
                  </a:lnTo>
                  <a:lnTo>
                    <a:pt x="428458" y="140086"/>
                  </a:lnTo>
                  <a:lnTo>
                    <a:pt x="437540" y="87884"/>
                  </a:lnTo>
                  <a:close/>
                </a:path>
                <a:path w="8713470" h="514350">
                  <a:moveTo>
                    <a:pt x="166331" y="87884"/>
                  </a:moveTo>
                  <a:lnTo>
                    <a:pt x="179838" y="87884"/>
                  </a:lnTo>
                  <a:lnTo>
                    <a:pt x="193346" y="87884"/>
                  </a:lnTo>
                  <a:lnTo>
                    <a:pt x="206856" y="87884"/>
                  </a:lnTo>
                  <a:lnTo>
                    <a:pt x="220370" y="87884"/>
                  </a:lnTo>
                  <a:lnTo>
                    <a:pt x="220370" y="140004"/>
                  </a:lnTo>
                  <a:lnTo>
                    <a:pt x="220370" y="192125"/>
                  </a:lnTo>
                  <a:lnTo>
                    <a:pt x="220370" y="244246"/>
                  </a:lnTo>
                  <a:lnTo>
                    <a:pt x="220370" y="296367"/>
                  </a:lnTo>
                  <a:lnTo>
                    <a:pt x="220370" y="348488"/>
                  </a:lnTo>
                  <a:lnTo>
                    <a:pt x="220898" y="368897"/>
                  </a:lnTo>
                  <a:lnTo>
                    <a:pt x="228815" y="413385"/>
                  </a:lnTo>
                  <a:lnTo>
                    <a:pt x="256349" y="434721"/>
                  </a:lnTo>
                  <a:lnTo>
                    <a:pt x="265047" y="433435"/>
                  </a:lnTo>
                  <a:lnTo>
                    <a:pt x="287544" y="402387"/>
                  </a:lnTo>
                  <a:lnTo>
                    <a:pt x="292468" y="348488"/>
                  </a:lnTo>
                  <a:lnTo>
                    <a:pt x="292468" y="296367"/>
                  </a:lnTo>
                  <a:lnTo>
                    <a:pt x="292468" y="244246"/>
                  </a:lnTo>
                  <a:lnTo>
                    <a:pt x="292468" y="192125"/>
                  </a:lnTo>
                  <a:lnTo>
                    <a:pt x="292468" y="140004"/>
                  </a:lnTo>
                  <a:lnTo>
                    <a:pt x="292468" y="87884"/>
                  </a:lnTo>
                  <a:lnTo>
                    <a:pt x="305974" y="87884"/>
                  </a:lnTo>
                  <a:lnTo>
                    <a:pt x="319482" y="87884"/>
                  </a:lnTo>
                  <a:lnTo>
                    <a:pt x="332993" y="87884"/>
                  </a:lnTo>
                  <a:lnTo>
                    <a:pt x="346506" y="87884"/>
                  </a:lnTo>
                  <a:lnTo>
                    <a:pt x="346506" y="141162"/>
                  </a:lnTo>
                  <a:lnTo>
                    <a:pt x="346506" y="194464"/>
                  </a:lnTo>
                  <a:lnTo>
                    <a:pt x="346506" y="247785"/>
                  </a:lnTo>
                  <a:lnTo>
                    <a:pt x="346506" y="301118"/>
                  </a:lnTo>
                  <a:lnTo>
                    <a:pt x="346506" y="354457"/>
                  </a:lnTo>
                  <a:lnTo>
                    <a:pt x="345083" y="390794"/>
                  </a:lnTo>
                  <a:lnTo>
                    <a:pt x="333701" y="450040"/>
                  </a:lnTo>
                  <a:lnTo>
                    <a:pt x="310999" y="491043"/>
                  </a:lnTo>
                  <a:lnTo>
                    <a:pt x="277299" y="511756"/>
                  </a:lnTo>
                  <a:lnTo>
                    <a:pt x="256349" y="514350"/>
                  </a:lnTo>
                  <a:lnTo>
                    <a:pt x="235922" y="511804"/>
                  </a:lnTo>
                  <a:lnTo>
                    <a:pt x="202580" y="491472"/>
                  </a:lnTo>
                  <a:lnTo>
                    <a:pt x="179453" y="450990"/>
                  </a:lnTo>
                  <a:lnTo>
                    <a:pt x="167789" y="391503"/>
                  </a:lnTo>
                  <a:lnTo>
                    <a:pt x="166331" y="354711"/>
                  </a:lnTo>
                  <a:lnTo>
                    <a:pt x="166331" y="301357"/>
                  </a:lnTo>
                  <a:lnTo>
                    <a:pt x="166331" y="247986"/>
                  </a:lnTo>
                  <a:lnTo>
                    <a:pt x="166331" y="194608"/>
                  </a:lnTo>
                  <a:lnTo>
                    <a:pt x="166331" y="141237"/>
                  </a:lnTo>
                  <a:lnTo>
                    <a:pt x="166331" y="87884"/>
                  </a:lnTo>
                  <a:close/>
                </a:path>
                <a:path w="8713470" h="514350">
                  <a:moveTo>
                    <a:pt x="0" y="87884"/>
                  </a:moveTo>
                  <a:lnTo>
                    <a:pt x="13506" y="87884"/>
                  </a:lnTo>
                  <a:lnTo>
                    <a:pt x="27014" y="87884"/>
                  </a:lnTo>
                  <a:lnTo>
                    <a:pt x="40524" y="87884"/>
                  </a:lnTo>
                  <a:lnTo>
                    <a:pt x="54038" y="87884"/>
                  </a:lnTo>
                  <a:lnTo>
                    <a:pt x="54038" y="136169"/>
                  </a:lnTo>
                  <a:lnTo>
                    <a:pt x="54038" y="425958"/>
                  </a:lnTo>
                  <a:lnTo>
                    <a:pt x="76431" y="425958"/>
                  </a:lnTo>
                  <a:lnTo>
                    <a:pt x="98825" y="425958"/>
                  </a:lnTo>
                  <a:lnTo>
                    <a:pt x="121218" y="425958"/>
                  </a:lnTo>
                  <a:lnTo>
                    <a:pt x="143611" y="425958"/>
                  </a:lnTo>
                  <a:lnTo>
                    <a:pt x="143611" y="445867"/>
                  </a:lnTo>
                  <a:lnTo>
                    <a:pt x="143611" y="465788"/>
                  </a:lnTo>
                  <a:lnTo>
                    <a:pt x="143611" y="485733"/>
                  </a:lnTo>
                  <a:lnTo>
                    <a:pt x="143611" y="505714"/>
                  </a:lnTo>
                  <a:lnTo>
                    <a:pt x="107709" y="505714"/>
                  </a:lnTo>
                  <a:lnTo>
                    <a:pt x="71805" y="505714"/>
                  </a:lnTo>
                  <a:lnTo>
                    <a:pt x="35901" y="505714"/>
                  </a:lnTo>
                  <a:lnTo>
                    <a:pt x="0" y="505714"/>
                  </a:lnTo>
                  <a:lnTo>
                    <a:pt x="0" y="453469"/>
                  </a:lnTo>
                  <a:lnTo>
                    <a:pt x="0" y="140086"/>
                  </a:lnTo>
                  <a:lnTo>
                    <a:pt x="0" y="87884"/>
                  </a:lnTo>
                  <a:close/>
                </a:path>
                <a:path w="8713470" h="514350">
                  <a:moveTo>
                    <a:pt x="8429180" y="86741"/>
                  </a:moveTo>
                  <a:lnTo>
                    <a:pt x="8440918" y="86741"/>
                  </a:lnTo>
                  <a:lnTo>
                    <a:pt x="8452691" y="86741"/>
                  </a:lnTo>
                  <a:lnTo>
                    <a:pt x="8464488" y="86741"/>
                  </a:lnTo>
                  <a:lnTo>
                    <a:pt x="8476297" y="86741"/>
                  </a:lnTo>
                  <a:lnTo>
                    <a:pt x="8476297" y="136162"/>
                  </a:lnTo>
                  <a:lnTo>
                    <a:pt x="8476297" y="432689"/>
                  </a:lnTo>
                  <a:lnTo>
                    <a:pt x="8487348" y="432689"/>
                  </a:lnTo>
                  <a:lnTo>
                    <a:pt x="8498411" y="432689"/>
                  </a:lnTo>
                  <a:lnTo>
                    <a:pt x="8509498" y="432689"/>
                  </a:lnTo>
                  <a:lnTo>
                    <a:pt x="8520620" y="432689"/>
                  </a:lnTo>
                  <a:lnTo>
                    <a:pt x="8520620" y="450957"/>
                  </a:lnTo>
                  <a:lnTo>
                    <a:pt x="8520620" y="469201"/>
                  </a:lnTo>
                  <a:lnTo>
                    <a:pt x="8520620" y="487445"/>
                  </a:lnTo>
                  <a:lnTo>
                    <a:pt x="8520620" y="505714"/>
                  </a:lnTo>
                  <a:lnTo>
                    <a:pt x="8485090" y="505714"/>
                  </a:lnTo>
                  <a:lnTo>
                    <a:pt x="8449548" y="505714"/>
                  </a:lnTo>
                  <a:lnTo>
                    <a:pt x="8413982" y="505714"/>
                  </a:lnTo>
                  <a:lnTo>
                    <a:pt x="8378380" y="505714"/>
                  </a:lnTo>
                  <a:lnTo>
                    <a:pt x="8378380" y="487445"/>
                  </a:lnTo>
                  <a:lnTo>
                    <a:pt x="8378380" y="469201"/>
                  </a:lnTo>
                  <a:lnTo>
                    <a:pt x="8378380" y="450957"/>
                  </a:lnTo>
                  <a:lnTo>
                    <a:pt x="8378380" y="432689"/>
                  </a:lnTo>
                  <a:lnTo>
                    <a:pt x="8389735" y="432689"/>
                  </a:lnTo>
                  <a:lnTo>
                    <a:pt x="8401113" y="432689"/>
                  </a:lnTo>
                  <a:lnTo>
                    <a:pt x="8412491" y="432689"/>
                  </a:lnTo>
                  <a:lnTo>
                    <a:pt x="8423846" y="432689"/>
                  </a:lnTo>
                  <a:lnTo>
                    <a:pt x="8423846" y="377517"/>
                  </a:lnTo>
                  <a:lnTo>
                    <a:pt x="8423846" y="322310"/>
                  </a:lnTo>
                  <a:lnTo>
                    <a:pt x="8423846" y="267079"/>
                  </a:lnTo>
                  <a:lnTo>
                    <a:pt x="8423846" y="211836"/>
                  </a:lnTo>
                  <a:lnTo>
                    <a:pt x="8412491" y="211836"/>
                  </a:lnTo>
                  <a:lnTo>
                    <a:pt x="8401113" y="211836"/>
                  </a:lnTo>
                  <a:lnTo>
                    <a:pt x="8389735" y="211836"/>
                  </a:lnTo>
                  <a:lnTo>
                    <a:pt x="8378380" y="211836"/>
                  </a:lnTo>
                  <a:lnTo>
                    <a:pt x="8378380" y="194786"/>
                  </a:lnTo>
                  <a:lnTo>
                    <a:pt x="8378380" y="177736"/>
                  </a:lnTo>
                  <a:lnTo>
                    <a:pt x="8378380" y="160686"/>
                  </a:lnTo>
                  <a:lnTo>
                    <a:pt x="8378380" y="143637"/>
                  </a:lnTo>
                  <a:lnTo>
                    <a:pt x="8385111" y="143637"/>
                  </a:lnTo>
                  <a:lnTo>
                    <a:pt x="8422195" y="122555"/>
                  </a:lnTo>
                  <a:lnTo>
                    <a:pt x="8428682" y="94789"/>
                  </a:lnTo>
                  <a:lnTo>
                    <a:pt x="8429180" y="86741"/>
                  </a:lnTo>
                  <a:close/>
                </a:path>
                <a:path w="8713470" h="514350">
                  <a:moveTo>
                    <a:pt x="8066087" y="79756"/>
                  </a:moveTo>
                  <a:lnTo>
                    <a:pt x="8113075" y="98347"/>
                  </a:lnTo>
                  <a:lnTo>
                    <a:pt x="8132720" y="131038"/>
                  </a:lnTo>
                  <a:lnTo>
                    <a:pt x="8142575" y="177659"/>
                  </a:lnTo>
                  <a:lnTo>
                    <a:pt x="8143811" y="205994"/>
                  </a:lnTo>
                  <a:lnTo>
                    <a:pt x="8143261" y="224397"/>
                  </a:lnTo>
                  <a:lnTo>
                    <a:pt x="8134921" y="278511"/>
                  </a:lnTo>
                  <a:lnTo>
                    <a:pt x="8122951" y="315277"/>
                  </a:lnTo>
                  <a:lnTo>
                    <a:pt x="8105076" y="354711"/>
                  </a:lnTo>
                  <a:lnTo>
                    <a:pt x="8086020" y="389090"/>
                  </a:lnTo>
                  <a:lnTo>
                    <a:pt x="8065212" y="422038"/>
                  </a:lnTo>
                  <a:lnTo>
                    <a:pt x="8062023" y="426847"/>
                  </a:lnTo>
                  <a:lnTo>
                    <a:pt x="8084808" y="426847"/>
                  </a:lnTo>
                  <a:lnTo>
                    <a:pt x="8107616" y="426847"/>
                  </a:lnTo>
                  <a:lnTo>
                    <a:pt x="8130424" y="426847"/>
                  </a:lnTo>
                  <a:lnTo>
                    <a:pt x="8153209" y="426847"/>
                  </a:lnTo>
                  <a:lnTo>
                    <a:pt x="8153209" y="446563"/>
                  </a:lnTo>
                  <a:lnTo>
                    <a:pt x="8153209" y="466280"/>
                  </a:lnTo>
                  <a:lnTo>
                    <a:pt x="8153209" y="485997"/>
                  </a:lnTo>
                  <a:lnTo>
                    <a:pt x="8153209" y="505714"/>
                  </a:lnTo>
                  <a:lnTo>
                    <a:pt x="8113680" y="505714"/>
                  </a:lnTo>
                  <a:lnTo>
                    <a:pt x="8074152" y="505714"/>
                  </a:lnTo>
                  <a:lnTo>
                    <a:pt x="8034623" y="505714"/>
                  </a:lnTo>
                  <a:lnTo>
                    <a:pt x="7995094" y="505714"/>
                  </a:lnTo>
                  <a:lnTo>
                    <a:pt x="7995094" y="488664"/>
                  </a:lnTo>
                  <a:lnTo>
                    <a:pt x="7995094" y="471614"/>
                  </a:lnTo>
                  <a:lnTo>
                    <a:pt x="7995094" y="454564"/>
                  </a:lnTo>
                  <a:lnTo>
                    <a:pt x="7995094" y="437515"/>
                  </a:lnTo>
                  <a:lnTo>
                    <a:pt x="8004909" y="422278"/>
                  </a:lnTo>
                  <a:lnTo>
                    <a:pt x="8031162" y="379095"/>
                  </a:lnTo>
                  <a:lnTo>
                    <a:pt x="8053022" y="339447"/>
                  </a:lnTo>
                  <a:lnTo>
                    <a:pt x="8072866" y="296624"/>
                  </a:lnTo>
                  <a:lnTo>
                    <a:pt x="8085183" y="257968"/>
                  </a:lnTo>
                  <a:lnTo>
                    <a:pt x="8089201" y="219964"/>
                  </a:lnTo>
                  <a:lnTo>
                    <a:pt x="8088649" y="206246"/>
                  </a:lnTo>
                  <a:lnTo>
                    <a:pt x="8075277" y="168425"/>
                  </a:lnTo>
                  <a:lnTo>
                    <a:pt x="8055292" y="159639"/>
                  </a:lnTo>
                  <a:lnTo>
                    <a:pt x="8049704" y="159639"/>
                  </a:lnTo>
                  <a:lnTo>
                    <a:pt x="8015795" y="182372"/>
                  </a:lnTo>
                  <a:lnTo>
                    <a:pt x="8012366" y="186944"/>
                  </a:lnTo>
                  <a:lnTo>
                    <a:pt x="8008810" y="191389"/>
                  </a:lnTo>
                  <a:lnTo>
                    <a:pt x="8006270" y="194818"/>
                  </a:lnTo>
                  <a:lnTo>
                    <a:pt x="8004492" y="196977"/>
                  </a:lnTo>
                  <a:lnTo>
                    <a:pt x="8003095" y="196977"/>
                  </a:lnTo>
                  <a:lnTo>
                    <a:pt x="8001698" y="196977"/>
                  </a:lnTo>
                  <a:lnTo>
                    <a:pt x="8000301" y="196977"/>
                  </a:lnTo>
                  <a:lnTo>
                    <a:pt x="8000301" y="174210"/>
                  </a:lnTo>
                  <a:lnTo>
                    <a:pt x="8000301" y="151431"/>
                  </a:lnTo>
                  <a:lnTo>
                    <a:pt x="8000301" y="128629"/>
                  </a:lnTo>
                  <a:lnTo>
                    <a:pt x="8000301" y="105791"/>
                  </a:lnTo>
                  <a:lnTo>
                    <a:pt x="8005514" y="101574"/>
                  </a:lnTo>
                  <a:lnTo>
                    <a:pt x="8047799" y="81946"/>
                  </a:lnTo>
                  <a:lnTo>
                    <a:pt x="8057038" y="80303"/>
                  </a:lnTo>
                  <a:lnTo>
                    <a:pt x="8066087" y="79756"/>
                  </a:lnTo>
                  <a:close/>
                </a:path>
                <a:path w="8713470" h="514350">
                  <a:moveTo>
                    <a:pt x="7022274" y="79756"/>
                  </a:moveTo>
                  <a:lnTo>
                    <a:pt x="7030910" y="79756"/>
                  </a:lnTo>
                  <a:lnTo>
                    <a:pt x="7038530" y="80645"/>
                  </a:lnTo>
                  <a:lnTo>
                    <a:pt x="7075360" y="97028"/>
                  </a:lnTo>
                  <a:lnTo>
                    <a:pt x="7095172" y="114554"/>
                  </a:lnTo>
                  <a:lnTo>
                    <a:pt x="7095172" y="139434"/>
                  </a:lnTo>
                  <a:lnTo>
                    <a:pt x="7095172" y="164338"/>
                  </a:lnTo>
                  <a:lnTo>
                    <a:pt x="7095172" y="189241"/>
                  </a:lnTo>
                  <a:lnTo>
                    <a:pt x="7095172" y="214122"/>
                  </a:lnTo>
                  <a:lnTo>
                    <a:pt x="7093267" y="214122"/>
                  </a:lnTo>
                  <a:lnTo>
                    <a:pt x="7091489" y="214122"/>
                  </a:lnTo>
                  <a:lnTo>
                    <a:pt x="7089584" y="214122"/>
                  </a:lnTo>
                  <a:lnTo>
                    <a:pt x="7087044" y="209677"/>
                  </a:lnTo>
                  <a:lnTo>
                    <a:pt x="7066343" y="179578"/>
                  </a:lnTo>
                  <a:lnTo>
                    <a:pt x="7061390" y="173609"/>
                  </a:lnTo>
                  <a:lnTo>
                    <a:pt x="7055802" y="168529"/>
                  </a:lnTo>
                  <a:lnTo>
                    <a:pt x="7049833" y="164338"/>
                  </a:lnTo>
                  <a:lnTo>
                    <a:pt x="7043864" y="160147"/>
                  </a:lnTo>
                  <a:lnTo>
                    <a:pt x="7037514" y="157988"/>
                  </a:lnTo>
                  <a:lnTo>
                    <a:pt x="7031037" y="157988"/>
                  </a:lnTo>
                  <a:lnTo>
                    <a:pt x="7023163" y="157988"/>
                  </a:lnTo>
                  <a:lnTo>
                    <a:pt x="6990905" y="189992"/>
                  </a:lnTo>
                  <a:lnTo>
                    <a:pt x="6977697" y="233172"/>
                  </a:lnTo>
                  <a:lnTo>
                    <a:pt x="6972929" y="279552"/>
                  </a:lnTo>
                  <a:lnTo>
                    <a:pt x="6972617" y="297434"/>
                  </a:lnTo>
                  <a:lnTo>
                    <a:pt x="6972950" y="316174"/>
                  </a:lnTo>
                  <a:lnTo>
                    <a:pt x="6977951" y="362966"/>
                  </a:lnTo>
                  <a:lnTo>
                    <a:pt x="6991921" y="405765"/>
                  </a:lnTo>
                  <a:lnTo>
                    <a:pt x="7024433" y="435483"/>
                  </a:lnTo>
                  <a:lnTo>
                    <a:pt x="7031291" y="435483"/>
                  </a:lnTo>
                  <a:lnTo>
                    <a:pt x="7038403" y="435483"/>
                  </a:lnTo>
                  <a:lnTo>
                    <a:pt x="7045134" y="433197"/>
                  </a:lnTo>
                  <a:lnTo>
                    <a:pt x="7051611" y="428625"/>
                  </a:lnTo>
                  <a:lnTo>
                    <a:pt x="7058088" y="424053"/>
                  </a:lnTo>
                  <a:lnTo>
                    <a:pt x="7063549" y="418973"/>
                  </a:lnTo>
                  <a:lnTo>
                    <a:pt x="7067994" y="413385"/>
                  </a:lnTo>
                  <a:lnTo>
                    <a:pt x="7072820" y="407543"/>
                  </a:lnTo>
                  <a:lnTo>
                    <a:pt x="7090219" y="379730"/>
                  </a:lnTo>
                  <a:lnTo>
                    <a:pt x="7091870" y="379730"/>
                  </a:lnTo>
                  <a:lnTo>
                    <a:pt x="7093521" y="379730"/>
                  </a:lnTo>
                  <a:lnTo>
                    <a:pt x="7095172" y="379730"/>
                  </a:lnTo>
                  <a:lnTo>
                    <a:pt x="7095172" y="404231"/>
                  </a:lnTo>
                  <a:lnTo>
                    <a:pt x="7095172" y="428767"/>
                  </a:lnTo>
                  <a:lnTo>
                    <a:pt x="7095172" y="453328"/>
                  </a:lnTo>
                  <a:lnTo>
                    <a:pt x="7095172" y="477901"/>
                  </a:lnTo>
                  <a:lnTo>
                    <a:pt x="7091235" y="481457"/>
                  </a:lnTo>
                  <a:lnTo>
                    <a:pt x="7086663" y="485521"/>
                  </a:lnTo>
                  <a:lnTo>
                    <a:pt x="7081456" y="490093"/>
                  </a:lnTo>
                  <a:lnTo>
                    <a:pt x="7076249" y="494665"/>
                  </a:lnTo>
                  <a:lnTo>
                    <a:pt x="7070915" y="498602"/>
                  </a:lnTo>
                  <a:lnTo>
                    <a:pt x="7065327" y="501777"/>
                  </a:lnTo>
                  <a:lnTo>
                    <a:pt x="7058596" y="505714"/>
                  </a:lnTo>
                  <a:lnTo>
                    <a:pt x="7052373" y="508635"/>
                  </a:lnTo>
                  <a:lnTo>
                    <a:pt x="7046404" y="510667"/>
                  </a:lnTo>
                  <a:lnTo>
                    <a:pt x="7040562" y="512826"/>
                  </a:lnTo>
                  <a:lnTo>
                    <a:pt x="7032434" y="513842"/>
                  </a:lnTo>
                  <a:lnTo>
                    <a:pt x="7022147" y="513842"/>
                  </a:lnTo>
                  <a:lnTo>
                    <a:pt x="6978729" y="499633"/>
                  </a:lnTo>
                  <a:lnTo>
                    <a:pt x="6945312" y="456946"/>
                  </a:lnTo>
                  <a:lnTo>
                    <a:pt x="6923944" y="388635"/>
                  </a:lnTo>
                  <a:lnTo>
                    <a:pt x="6918630" y="345807"/>
                  </a:lnTo>
                  <a:lnTo>
                    <a:pt x="6916864" y="297180"/>
                  </a:lnTo>
                  <a:lnTo>
                    <a:pt x="6918648" y="250057"/>
                  </a:lnTo>
                  <a:lnTo>
                    <a:pt x="6923992" y="207946"/>
                  </a:lnTo>
                  <a:lnTo>
                    <a:pt x="6932884" y="170860"/>
                  </a:lnTo>
                  <a:lnTo>
                    <a:pt x="6960838" y="112974"/>
                  </a:lnTo>
                  <a:lnTo>
                    <a:pt x="6999319" y="83446"/>
                  </a:lnTo>
                  <a:lnTo>
                    <a:pt x="7022274" y="79756"/>
                  </a:lnTo>
                  <a:close/>
                </a:path>
                <a:path w="8713470" h="514350">
                  <a:moveTo>
                    <a:pt x="6365557" y="79756"/>
                  </a:moveTo>
                  <a:lnTo>
                    <a:pt x="6374066" y="79756"/>
                  </a:lnTo>
                  <a:lnTo>
                    <a:pt x="6381813" y="80645"/>
                  </a:lnTo>
                  <a:lnTo>
                    <a:pt x="6418516" y="97028"/>
                  </a:lnTo>
                  <a:lnTo>
                    <a:pt x="6438328" y="114554"/>
                  </a:lnTo>
                  <a:lnTo>
                    <a:pt x="6438328" y="139434"/>
                  </a:lnTo>
                  <a:lnTo>
                    <a:pt x="6438328" y="164338"/>
                  </a:lnTo>
                  <a:lnTo>
                    <a:pt x="6438328" y="189241"/>
                  </a:lnTo>
                  <a:lnTo>
                    <a:pt x="6438328" y="214122"/>
                  </a:lnTo>
                  <a:lnTo>
                    <a:pt x="6436550" y="214122"/>
                  </a:lnTo>
                  <a:lnTo>
                    <a:pt x="6434645" y="214122"/>
                  </a:lnTo>
                  <a:lnTo>
                    <a:pt x="6432867" y="214122"/>
                  </a:lnTo>
                  <a:lnTo>
                    <a:pt x="6430327" y="209677"/>
                  </a:lnTo>
                  <a:lnTo>
                    <a:pt x="6427025" y="204216"/>
                  </a:lnTo>
                  <a:lnTo>
                    <a:pt x="6423088" y="197993"/>
                  </a:lnTo>
                  <a:lnTo>
                    <a:pt x="6419151" y="191770"/>
                  </a:lnTo>
                  <a:lnTo>
                    <a:pt x="6387020" y="160147"/>
                  </a:lnTo>
                  <a:lnTo>
                    <a:pt x="6380797" y="157988"/>
                  </a:lnTo>
                  <a:lnTo>
                    <a:pt x="6374193" y="157988"/>
                  </a:lnTo>
                  <a:lnTo>
                    <a:pt x="6366446" y="157988"/>
                  </a:lnTo>
                  <a:lnTo>
                    <a:pt x="6334188" y="189992"/>
                  </a:lnTo>
                  <a:lnTo>
                    <a:pt x="6320980" y="233172"/>
                  </a:lnTo>
                  <a:lnTo>
                    <a:pt x="6316212" y="279552"/>
                  </a:lnTo>
                  <a:lnTo>
                    <a:pt x="6315900" y="297434"/>
                  </a:lnTo>
                  <a:lnTo>
                    <a:pt x="6316233" y="316174"/>
                  </a:lnTo>
                  <a:lnTo>
                    <a:pt x="6321234" y="362966"/>
                  </a:lnTo>
                  <a:lnTo>
                    <a:pt x="6335204" y="405765"/>
                  </a:lnTo>
                  <a:lnTo>
                    <a:pt x="6367716" y="435483"/>
                  </a:lnTo>
                  <a:lnTo>
                    <a:pt x="6374447" y="435483"/>
                  </a:lnTo>
                  <a:lnTo>
                    <a:pt x="6381686" y="435483"/>
                  </a:lnTo>
                  <a:lnTo>
                    <a:pt x="6388417" y="433197"/>
                  </a:lnTo>
                  <a:lnTo>
                    <a:pt x="6394894" y="428625"/>
                  </a:lnTo>
                  <a:lnTo>
                    <a:pt x="6401371" y="424053"/>
                  </a:lnTo>
                  <a:lnTo>
                    <a:pt x="6406832" y="418973"/>
                  </a:lnTo>
                  <a:lnTo>
                    <a:pt x="6411150" y="413385"/>
                  </a:lnTo>
                  <a:lnTo>
                    <a:pt x="6415976" y="407543"/>
                  </a:lnTo>
                  <a:lnTo>
                    <a:pt x="6420294" y="401701"/>
                  </a:lnTo>
                  <a:lnTo>
                    <a:pt x="6423977" y="395732"/>
                  </a:lnTo>
                  <a:lnTo>
                    <a:pt x="6427533" y="389636"/>
                  </a:lnTo>
                  <a:lnTo>
                    <a:pt x="6430708" y="384302"/>
                  </a:lnTo>
                  <a:lnTo>
                    <a:pt x="6433502" y="379730"/>
                  </a:lnTo>
                  <a:lnTo>
                    <a:pt x="6435026" y="379730"/>
                  </a:lnTo>
                  <a:lnTo>
                    <a:pt x="6436677" y="379730"/>
                  </a:lnTo>
                  <a:lnTo>
                    <a:pt x="6438328" y="379730"/>
                  </a:lnTo>
                  <a:lnTo>
                    <a:pt x="6438328" y="404231"/>
                  </a:lnTo>
                  <a:lnTo>
                    <a:pt x="6438328" y="428767"/>
                  </a:lnTo>
                  <a:lnTo>
                    <a:pt x="6438328" y="453328"/>
                  </a:lnTo>
                  <a:lnTo>
                    <a:pt x="6438328" y="477901"/>
                  </a:lnTo>
                  <a:lnTo>
                    <a:pt x="6434391" y="481457"/>
                  </a:lnTo>
                  <a:lnTo>
                    <a:pt x="6429819" y="485521"/>
                  </a:lnTo>
                  <a:lnTo>
                    <a:pt x="6424612" y="490093"/>
                  </a:lnTo>
                  <a:lnTo>
                    <a:pt x="6419405" y="494665"/>
                  </a:lnTo>
                  <a:lnTo>
                    <a:pt x="6414071" y="498602"/>
                  </a:lnTo>
                  <a:lnTo>
                    <a:pt x="6408610" y="501777"/>
                  </a:lnTo>
                  <a:lnTo>
                    <a:pt x="6401879" y="505714"/>
                  </a:lnTo>
                  <a:lnTo>
                    <a:pt x="6395529" y="508635"/>
                  </a:lnTo>
                  <a:lnTo>
                    <a:pt x="6389687" y="510667"/>
                  </a:lnTo>
                  <a:lnTo>
                    <a:pt x="6383845" y="512826"/>
                  </a:lnTo>
                  <a:lnTo>
                    <a:pt x="6375717" y="513842"/>
                  </a:lnTo>
                  <a:lnTo>
                    <a:pt x="6365430" y="513842"/>
                  </a:lnTo>
                  <a:lnTo>
                    <a:pt x="6322012" y="499633"/>
                  </a:lnTo>
                  <a:lnTo>
                    <a:pt x="6288595" y="456946"/>
                  </a:lnTo>
                  <a:lnTo>
                    <a:pt x="6267164" y="388635"/>
                  </a:lnTo>
                  <a:lnTo>
                    <a:pt x="6261806" y="345807"/>
                  </a:lnTo>
                  <a:lnTo>
                    <a:pt x="6260020" y="297180"/>
                  </a:lnTo>
                  <a:lnTo>
                    <a:pt x="6261806" y="250057"/>
                  </a:lnTo>
                  <a:lnTo>
                    <a:pt x="6267164" y="207946"/>
                  </a:lnTo>
                  <a:lnTo>
                    <a:pt x="6276093" y="170860"/>
                  </a:lnTo>
                  <a:lnTo>
                    <a:pt x="6304121" y="112974"/>
                  </a:lnTo>
                  <a:lnTo>
                    <a:pt x="6342602" y="83446"/>
                  </a:lnTo>
                  <a:lnTo>
                    <a:pt x="6365557" y="79756"/>
                  </a:lnTo>
                  <a:close/>
                </a:path>
                <a:path w="8713470" h="514350">
                  <a:moveTo>
                    <a:pt x="3894137" y="79756"/>
                  </a:moveTo>
                  <a:lnTo>
                    <a:pt x="3902646" y="79756"/>
                  </a:lnTo>
                  <a:lnTo>
                    <a:pt x="3910393" y="80645"/>
                  </a:lnTo>
                  <a:lnTo>
                    <a:pt x="3947096" y="97028"/>
                  </a:lnTo>
                  <a:lnTo>
                    <a:pt x="3966908" y="114554"/>
                  </a:lnTo>
                  <a:lnTo>
                    <a:pt x="3966908" y="139434"/>
                  </a:lnTo>
                  <a:lnTo>
                    <a:pt x="3966908" y="164338"/>
                  </a:lnTo>
                  <a:lnTo>
                    <a:pt x="3966908" y="189241"/>
                  </a:lnTo>
                  <a:lnTo>
                    <a:pt x="3966908" y="214122"/>
                  </a:lnTo>
                  <a:lnTo>
                    <a:pt x="3965130" y="214122"/>
                  </a:lnTo>
                  <a:lnTo>
                    <a:pt x="3963225" y="214122"/>
                  </a:lnTo>
                  <a:lnTo>
                    <a:pt x="3961447" y="214122"/>
                  </a:lnTo>
                  <a:lnTo>
                    <a:pt x="3958780" y="209677"/>
                  </a:lnTo>
                  <a:lnTo>
                    <a:pt x="3933126" y="173609"/>
                  </a:lnTo>
                  <a:lnTo>
                    <a:pt x="3921569" y="164338"/>
                  </a:lnTo>
                  <a:lnTo>
                    <a:pt x="3915600" y="160147"/>
                  </a:lnTo>
                  <a:lnTo>
                    <a:pt x="3909377" y="157988"/>
                  </a:lnTo>
                  <a:lnTo>
                    <a:pt x="3902773" y="157988"/>
                  </a:lnTo>
                  <a:lnTo>
                    <a:pt x="3895026" y="157988"/>
                  </a:lnTo>
                  <a:lnTo>
                    <a:pt x="3862768" y="189992"/>
                  </a:lnTo>
                  <a:lnTo>
                    <a:pt x="3849560" y="233172"/>
                  </a:lnTo>
                  <a:lnTo>
                    <a:pt x="3844684" y="279552"/>
                  </a:lnTo>
                  <a:lnTo>
                    <a:pt x="3844353" y="297434"/>
                  </a:lnTo>
                  <a:lnTo>
                    <a:pt x="3844688" y="316174"/>
                  </a:lnTo>
                  <a:lnTo>
                    <a:pt x="3849814" y="362966"/>
                  </a:lnTo>
                  <a:lnTo>
                    <a:pt x="3863784" y="405765"/>
                  </a:lnTo>
                  <a:lnTo>
                    <a:pt x="3896169" y="435483"/>
                  </a:lnTo>
                  <a:lnTo>
                    <a:pt x="3903027" y="435483"/>
                  </a:lnTo>
                  <a:lnTo>
                    <a:pt x="3910139" y="435483"/>
                  </a:lnTo>
                  <a:lnTo>
                    <a:pt x="3916997" y="433197"/>
                  </a:lnTo>
                  <a:lnTo>
                    <a:pt x="3923474" y="428625"/>
                  </a:lnTo>
                  <a:lnTo>
                    <a:pt x="3929951" y="424053"/>
                  </a:lnTo>
                  <a:lnTo>
                    <a:pt x="3935285" y="418973"/>
                  </a:lnTo>
                  <a:lnTo>
                    <a:pt x="3939730" y="413385"/>
                  </a:lnTo>
                  <a:lnTo>
                    <a:pt x="3944556" y="407543"/>
                  </a:lnTo>
                  <a:lnTo>
                    <a:pt x="3948874" y="401701"/>
                  </a:lnTo>
                  <a:lnTo>
                    <a:pt x="3952430" y="395732"/>
                  </a:lnTo>
                  <a:lnTo>
                    <a:pt x="3956113" y="389636"/>
                  </a:lnTo>
                  <a:lnTo>
                    <a:pt x="3959288" y="384302"/>
                  </a:lnTo>
                  <a:lnTo>
                    <a:pt x="3961955" y="379730"/>
                  </a:lnTo>
                  <a:lnTo>
                    <a:pt x="3963606" y="379730"/>
                  </a:lnTo>
                  <a:lnTo>
                    <a:pt x="3965257" y="379730"/>
                  </a:lnTo>
                  <a:lnTo>
                    <a:pt x="3966908" y="379730"/>
                  </a:lnTo>
                  <a:lnTo>
                    <a:pt x="3966908" y="404231"/>
                  </a:lnTo>
                  <a:lnTo>
                    <a:pt x="3966908" y="428767"/>
                  </a:lnTo>
                  <a:lnTo>
                    <a:pt x="3966908" y="453328"/>
                  </a:lnTo>
                  <a:lnTo>
                    <a:pt x="3966908" y="477901"/>
                  </a:lnTo>
                  <a:lnTo>
                    <a:pt x="3962971" y="481457"/>
                  </a:lnTo>
                  <a:lnTo>
                    <a:pt x="3937190" y="501777"/>
                  </a:lnTo>
                  <a:lnTo>
                    <a:pt x="3930459" y="505714"/>
                  </a:lnTo>
                  <a:lnTo>
                    <a:pt x="3924109" y="508635"/>
                  </a:lnTo>
                  <a:lnTo>
                    <a:pt x="3918267" y="510667"/>
                  </a:lnTo>
                  <a:lnTo>
                    <a:pt x="3912298" y="512826"/>
                  </a:lnTo>
                  <a:lnTo>
                    <a:pt x="3904297" y="513842"/>
                  </a:lnTo>
                  <a:lnTo>
                    <a:pt x="3894010" y="513842"/>
                  </a:lnTo>
                  <a:lnTo>
                    <a:pt x="3850576" y="499633"/>
                  </a:lnTo>
                  <a:lnTo>
                    <a:pt x="3817048" y="456946"/>
                  </a:lnTo>
                  <a:lnTo>
                    <a:pt x="3795728" y="388635"/>
                  </a:lnTo>
                  <a:lnTo>
                    <a:pt x="3790384" y="345807"/>
                  </a:lnTo>
                  <a:lnTo>
                    <a:pt x="3788600" y="297180"/>
                  </a:lnTo>
                  <a:lnTo>
                    <a:pt x="3790386" y="250057"/>
                  </a:lnTo>
                  <a:lnTo>
                    <a:pt x="3795744" y="207946"/>
                  </a:lnTo>
                  <a:lnTo>
                    <a:pt x="3804673" y="170860"/>
                  </a:lnTo>
                  <a:lnTo>
                    <a:pt x="3832701" y="112974"/>
                  </a:lnTo>
                  <a:lnTo>
                    <a:pt x="3871182" y="83446"/>
                  </a:lnTo>
                  <a:lnTo>
                    <a:pt x="3894137" y="79756"/>
                  </a:lnTo>
                  <a:close/>
                </a:path>
                <a:path w="8713470" h="514350">
                  <a:moveTo>
                    <a:pt x="3237293" y="79756"/>
                  </a:moveTo>
                  <a:lnTo>
                    <a:pt x="3245929" y="79756"/>
                  </a:lnTo>
                  <a:lnTo>
                    <a:pt x="3253676" y="80645"/>
                  </a:lnTo>
                  <a:lnTo>
                    <a:pt x="3260407" y="82550"/>
                  </a:lnTo>
                  <a:lnTo>
                    <a:pt x="3267265" y="84455"/>
                  </a:lnTo>
                  <a:lnTo>
                    <a:pt x="3301936" y="106807"/>
                  </a:lnTo>
                  <a:lnTo>
                    <a:pt x="3310191" y="114554"/>
                  </a:lnTo>
                  <a:lnTo>
                    <a:pt x="3310191" y="139434"/>
                  </a:lnTo>
                  <a:lnTo>
                    <a:pt x="3310191" y="164338"/>
                  </a:lnTo>
                  <a:lnTo>
                    <a:pt x="3310191" y="189241"/>
                  </a:lnTo>
                  <a:lnTo>
                    <a:pt x="3310191" y="214122"/>
                  </a:lnTo>
                  <a:lnTo>
                    <a:pt x="3308286" y="214122"/>
                  </a:lnTo>
                  <a:lnTo>
                    <a:pt x="3306508" y="214122"/>
                  </a:lnTo>
                  <a:lnTo>
                    <a:pt x="3304730" y="214122"/>
                  </a:lnTo>
                  <a:lnTo>
                    <a:pt x="3302063" y="209677"/>
                  </a:lnTo>
                  <a:lnTo>
                    <a:pt x="3298761" y="204216"/>
                  </a:lnTo>
                  <a:lnTo>
                    <a:pt x="3294824" y="197993"/>
                  </a:lnTo>
                  <a:lnTo>
                    <a:pt x="3290887" y="191770"/>
                  </a:lnTo>
                  <a:lnTo>
                    <a:pt x="3286442" y="185547"/>
                  </a:lnTo>
                  <a:lnTo>
                    <a:pt x="3281362" y="179578"/>
                  </a:lnTo>
                  <a:lnTo>
                    <a:pt x="3276409" y="173609"/>
                  </a:lnTo>
                  <a:lnTo>
                    <a:pt x="3270948" y="168529"/>
                  </a:lnTo>
                  <a:lnTo>
                    <a:pt x="3264852" y="164338"/>
                  </a:lnTo>
                  <a:lnTo>
                    <a:pt x="3258883" y="160147"/>
                  </a:lnTo>
                  <a:lnTo>
                    <a:pt x="3252533" y="157988"/>
                  </a:lnTo>
                  <a:lnTo>
                    <a:pt x="3246056" y="157988"/>
                  </a:lnTo>
                  <a:lnTo>
                    <a:pt x="3238182" y="157988"/>
                  </a:lnTo>
                  <a:lnTo>
                    <a:pt x="3206051" y="189992"/>
                  </a:lnTo>
                  <a:lnTo>
                    <a:pt x="3192716" y="233172"/>
                  </a:lnTo>
                  <a:lnTo>
                    <a:pt x="3187948" y="279552"/>
                  </a:lnTo>
                  <a:lnTo>
                    <a:pt x="3187636" y="297434"/>
                  </a:lnTo>
                  <a:lnTo>
                    <a:pt x="3187969" y="316174"/>
                  </a:lnTo>
                  <a:lnTo>
                    <a:pt x="3192970" y="362966"/>
                  </a:lnTo>
                  <a:lnTo>
                    <a:pt x="3206940" y="405765"/>
                  </a:lnTo>
                  <a:lnTo>
                    <a:pt x="3239452" y="435483"/>
                  </a:lnTo>
                  <a:lnTo>
                    <a:pt x="3246310" y="435483"/>
                  </a:lnTo>
                  <a:lnTo>
                    <a:pt x="3253422" y="435483"/>
                  </a:lnTo>
                  <a:lnTo>
                    <a:pt x="3260280" y="433197"/>
                  </a:lnTo>
                  <a:lnTo>
                    <a:pt x="3266630" y="428625"/>
                  </a:lnTo>
                  <a:lnTo>
                    <a:pt x="3273107" y="424053"/>
                  </a:lnTo>
                  <a:lnTo>
                    <a:pt x="3278568" y="418973"/>
                  </a:lnTo>
                  <a:lnTo>
                    <a:pt x="3283013" y="413385"/>
                  </a:lnTo>
                  <a:lnTo>
                    <a:pt x="3287839" y="407543"/>
                  </a:lnTo>
                  <a:lnTo>
                    <a:pt x="3305238" y="379730"/>
                  </a:lnTo>
                  <a:lnTo>
                    <a:pt x="3306889" y="379730"/>
                  </a:lnTo>
                  <a:lnTo>
                    <a:pt x="3308540" y="379730"/>
                  </a:lnTo>
                  <a:lnTo>
                    <a:pt x="3310191" y="379730"/>
                  </a:lnTo>
                  <a:lnTo>
                    <a:pt x="3310191" y="404231"/>
                  </a:lnTo>
                  <a:lnTo>
                    <a:pt x="3310191" y="428767"/>
                  </a:lnTo>
                  <a:lnTo>
                    <a:pt x="3310191" y="453328"/>
                  </a:lnTo>
                  <a:lnTo>
                    <a:pt x="3310191" y="477901"/>
                  </a:lnTo>
                  <a:lnTo>
                    <a:pt x="3306254" y="481457"/>
                  </a:lnTo>
                  <a:lnTo>
                    <a:pt x="3301682" y="485521"/>
                  </a:lnTo>
                  <a:lnTo>
                    <a:pt x="3296475" y="490093"/>
                  </a:lnTo>
                  <a:lnTo>
                    <a:pt x="3291268" y="494665"/>
                  </a:lnTo>
                  <a:lnTo>
                    <a:pt x="3285934" y="498602"/>
                  </a:lnTo>
                  <a:lnTo>
                    <a:pt x="3280346" y="501777"/>
                  </a:lnTo>
                  <a:lnTo>
                    <a:pt x="3273615" y="505714"/>
                  </a:lnTo>
                  <a:lnTo>
                    <a:pt x="3267392" y="508635"/>
                  </a:lnTo>
                  <a:lnTo>
                    <a:pt x="3261423" y="510667"/>
                  </a:lnTo>
                  <a:lnTo>
                    <a:pt x="3255581" y="512826"/>
                  </a:lnTo>
                  <a:lnTo>
                    <a:pt x="3247453" y="513842"/>
                  </a:lnTo>
                  <a:lnTo>
                    <a:pt x="3237166" y="513842"/>
                  </a:lnTo>
                  <a:lnTo>
                    <a:pt x="3193748" y="499633"/>
                  </a:lnTo>
                  <a:lnTo>
                    <a:pt x="3160331" y="456946"/>
                  </a:lnTo>
                  <a:lnTo>
                    <a:pt x="3139011" y="388635"/>
                  </a:lnTo>
                  <a:lnTo>
                    <a:pt x="3133667" y="345807"/>
                  </a:lnTo>
                  <a:lnTo>
                    <a:pt x="3131883" y="297180"/>
                  </a:lnTo>
                  <a:lnTo>
                    <a:pt x="3133669" y="250057"/>
                  </a:lnTo>
                  <a:lnTo>
                    <a:pt x="3139027" y="207946"/>
                  </a:lnTo>
                  <a:lnTo>
                    <a:pt x="3147956" y="170860"/>
                  </a:lnTo>
                  <a:lnTo>
                    <a:pt x="3175910" y="112974"/>
                  </a:lnTo>
                  <a:lnTo>
                    <a:pt x="3214340" y="83446"/>
                  </a:lnTo>
                  <a:lnTo>
                    <a:pt x="3237293" y="79756"/>
                  </a:lnTo>
                  <a:close/>
                </a:path>
                <a:path w="8713470" h="514350">
                  <a:moveTo>
                    <a:pt x="2937065" y="79756"/>
                  </a:moveTo>
                  <a:lnTo>
                    <a:pt x="2981007" y="89662"/>
                  </a:lnTo>
                  <a:lnTo>
                    <a:pt x="3015932" y="116713"/>
                  </a:lnTo>
                  <a:lnTo>
                    <a:pt x="3015932" y="141192"/>
                  </a:lnTo>
                  <a:lnTo>
                    <a:pt x="3015932" y="165671"/>
                  </a:lnTo>
                  <a:lnTo>
                    <a:pt x="3015932" y="190150"/>
                  </a:lnTo>
                  <a:lnTo>
                    <a:pt x="3015932" y="214630"/>
                  </a:lnTo>
                  <a:lnTo>
                    <a:pt x="3014408" y="214630"/>
                  </a:lnTo>
                  <a:lnTo>
                    <a:pt x="3012757" y="214630"/>
                  </a:lnTo>
                  <a:lnTo>
                    <a:pt x="3011106" y="214630"/>
                  </a:lnTo>
                  <a:lnTo>
                    <a:pt x="3008439" y="210820"/>
                  </a:lnTo>
                  <a:lnTo>
                    <a:pt x="2985706" y="179578"/>
                  </a:lnTo>
                  <a:lnTo>
                    <a:pt x="2952305" y="157734"/>
                  </a:lnTo>
                  <a:lnTo>
                    <a:pt x="2944431" y="157734"/>
                  </a:lnTo>
                  <a:lnTo>
                    <a:pt x="2908379" y="176784"/>
                  </a:lnTo>
                  <a:lnTo>
                    <a:pt x="2891186" y="211058"/>
                  </a:lnTo>
                  <a:lnTo>
                    <a:pt x="2881534" y="262509"/>
                  </a:lnTo>
                  <a:lnTo>
                    <a:pt x="2880296" y="294640"/>
                  </a:lnTo>
                  <a:lnTo>
                    <a:pt x="2881485" y="328886"/>
                  </a:lnTo>
                  <a:lnTo>
                    <a:pt x="2890958" y="382901"/>
                  </a:lnTo>
                  <a:lnTo>
                    <a:pt x="2909581" y="417905"/>
                  </a:lnTo>
                  <a:lnTo>
                    <a:pt x="2950908" y="437515"/>
                  </a:lnTo>
                  <a:lnTo>
                    <a:pt x="2952940" y="437515"/>
                  </a:lnTo>
                  <a:lnTo>
                    <a:pt x="2955099" y="437388"/>
                  </a:lnTo>
                  <a:lnTo>
                    <a:pt x="2957766" y="437134"/>
                  </a:lnTo>
                  <a:lnTo>
                    <a:pt x="2960306" y="437007"/>
                  </a:lnTo>
                  <a:lnTo>
                    <a:pt x="2962592" y="436753"/>
                  </a:lnTo>
                  <a:lnTo>
                    <a:pt x="2964497" y="436372"/>
                  </a:lnTo>
                  <a:lnTo>
                    <a:pt x="2964497" y="415893"/>
                  </a:lnTo>
                  <a:lnTo>
                    <a:pt x="2964497" y="395414"/>
                  </a:lnTo>
                  <a:lnTo>
                    <a:pt x="2964497" y="374935"/>
                  </a:lnTo>
                  <a:lnTo>
                    <a:pt x="2964497" y="354457"/>
                  </a:lnTo>
                  <a:lnTo>
                    <a:pt x="2954095" y="354457"/>
                  </a:lnTo>
                  <a:lnTo>
                    <a:pt x="2943669" y="354457"/>
                  </a:lnTo>
                  <a:lnTo>
                    <a:pt x="2933243" y="354457"/>
                  </a:lnTo>
                  <a:lnTo>
                    <a:pt x="2922841" y="354457"/>
                  </a:lnTo>
                  <a:lnTo>
                    <a:pt x="2922841" y="334855"/>
                  </a:lnTo>
                  <a:lnTo>
                    <a:pt x="2922841" y="315277"/>
                  </a:lnTo>
                  <a:lnTo>
                    <a:pt x="2922841" y="295699"/>
                  </a:lnTo>
                  <a:lnTo>
                    <a:pt x="2922841" y="276098"/>
                  </a:lnTo>
                  <a:lnTo>
                    <a:pt x="2946348" y="276098"/>
                  </a:lnTo>
                  <a:lnTo>
                    <a:pt x="2969831" y="276098"/>
                  </a:lnTo>
                  <a:lnTo>
                    <a:pt x="2993314" y="276098"/>
                  </a:lnTo>
                  <a:lnTo>
                    <a:pt x="3016821" y="276098"/>
                  </a:lnTo>
                  <a:lnTo>
                    <a:pt x="3016821" y="327533"/>
                  </a:lnTo>
                  <a:lnTo>
                    <a:pt x="3016821" y="378968"/>
                  </a:lnTo>
                  <a:lnTo>
                    <a:pt x="3016821" y="430403"/>
                  </a:lnTo>
                  <a:lnTo>
                    <a:pt x="3016821" y="481838"/>
                  </a:lnTo>
                  <a:lnTo>
                    <a:pt x="3009229" y="487412"/>
                  </a:lnTo>
                  <a:lnTo>
                    <a:pt x="2968831" y="508349"/>
                  </a:lnTo>
                  <a:lnTo>
                    <a:pt x="2935541" y="514350"/>
                  </a:lnTo>
                  <a:lnTo>
                    <a:pt x="2911471" y="510801"/>
                  </a:lnTo>
                  <a:lnTo>
                    <a:pt x="2870997" y="482417"/>
                  </a:lnTo>
                  <a:lnTo>
                    <a:pt x="2841474" y="426146"/>
                  </a:lnTo>
                  <a:lnTo>
                    <a:pt x="2832068" y="388794"/>
                  </a:lnTo>
                  <a:lnTo>
                    <a:pt x="2826424" y="345513"/>
                  </a:lnTo>
                  <a:lnTo>
                    <a:pt x="2824543" y="296291"/>
                  </a:lnTo>
                  <a:lnTo>
                    <a:pt x="2826424" y="249666"/>
                  </a:lnTo>
                  <a:lnTo>
                    <a:pt x="2832068" y="207899"/>
                  </a:lnTo>
                  <a:lnTo>
                    <a:pt x="2854642" y="138938"/>
                  </a:lnTo>
                  <a:lnTo>
                    <a:pt x="2890329" y="94535"/>
                  </a:lnTo>
                  <a:lnTo>
                    <a:pt x="2912328" y="83448"/>
                  </a:lnTo>
                  <a:lnTo>
                    <a:pt x="2937065" y="79756"/>
                  </a:lnTo>
                  <a:close/>
                </a:path>
                <a:path w="8713470" h="514350">
                  <a:moveTo>
                    <a:pt x="2276411" y="79756"/>
                  </a:moveTo>
                  <a:lnTo>
                    <a:pt x="2285047" y="79756"/>
                  </a:lnTo>
                  <a:lnTo>
                    <a:pt x="2292794" y="80645"/>
                  </a:lnTo>
                  <a:lnTo>
                    <a:pt x="2299525" y="82550"/>
                  </a:lnTo>
                  <a:lnTo>
                    <a:pt x="2306383" y="84455"/>
                  </a:lnTo>
                  <a:lnTo>
                    <a:pt x="2341054" y="106807"/>
                  </a:lnTo>
                  <a:lnTo>
                    <a:pt x="2349309" y="114554"/>
                  </a:lnTo>
                  <a:lnTo>
                    <a:pt x="2349309" y="139434"/>
                  </a:lnTo>
                  <a:lnTo>
                    <a:pt x="2349309" y="164338"/>
                  </a:lnTo>
                  <a:lnTo>
                    <a:pt x="2349309" y="189241"/>
                  </a:lnTo>
                  <a:lnTo>
                    <a:pt x="2349309" y="214122"/>
                  </a:lnTo>
                  <a:lnTo>
                    <a:pt x="2347404" y="214122"/>
                  </a:lnTo>
                  <a:lnTo>
                    <a:pt x="2345626" y="214122"/>
                  </a:lnTo>
                  <a:lnTo>
                    <a:pt x="2343848" y="214122"/>
                  </a:lnTo>
                  <a:lnTo>
                    <a:pt x="2341181" y="209677"/>
                  </a:lnTo>
                  <a:lnTo>
                    <a:pt x="2337879" y="204216"/>
                  </a:lnTo>
                  <a:lnTo>
                    <a:pt x="2333942" y="197993"/>
                  </a:lnTo>
                  <a:lnTo>
                    <a:pt x="2330005" y="191770"/>
                  </a:lnTo>
                  <a:lnTo>
                    <a:pt x="2325560" y="185547"/>
                  </a:lnTo>
                  <a:lnTo>
                    <a:pt x="2320480" y="179578"/>
                  </a:lnTo>
                  <a:lnTo>
                    <a:pt x="2315527" y="173609"/>
                  </a:lnTo>
                  <a:lnTo>
                    <a:pt x="2310066" y="168529"/>
                  </a:lnTo>
                  <a:lnTo>
                    <a:pt x="2303970" y="164338"/>
                  </a:lnTo>
                  <a:lnTo>
                    <a:pt x="2298001" y="160147"/>
                  </a:lnTo>
                  <a:lnTo>
                    <a:pt x="2291651" y="157988"/>
                  </a:lnTo>
                  <a:lnTo>
                    <a:pt x="2285174" y="157988"/>
                  </a:lnTo>
                  <a:lnTo>
                    <a:pt x="2277300" y="157988"/>
                  </a:lnTo>
                  <a:lnTo>
                    <a:pt x="2245169" y="189992"/>
                  </a:lnTo>
                  <a:lnTo>
                    <a:pt x="2231834" y="233172"/>
                  </a:lnTo>
                  <a:lnTo>
                    <a:pt x="2227083" y="279552"/>
                  </a:lnTo>
                  <a:lnTo>
                    <a:pt x="2226754" y="297434"/>
                  </a:lnTo>
                  <a:lnTo>
                    <a:pt x="2227087" y="316174"/>
                  </a:lnTo>
                  <a:lnTo>
                    <a:pt x="2232088" y="362966"/>
                  </a:lnTo>
                  <a:lnTo>
                    <a:pt x="2246185" y="405765"/>
                  </a:lnTo>
                  <a:lnTo>
                    <a:pt x="2278570" y="435483"/>
                  </a:lnTo>
                  <a:lnTo>
                    <a:pt x="2285428" y="435483"/>
                  </a:lnTo>
                  <a:lnTo>
                    <a:pt x="2292540" y="435483"/>
                  </a:lnTo>
                  <a:lnTo>
                    <a:pt x="2299398" y="433197"/>
                  </a:lnTo>
                  <a:lnTo>
                    <a:pt x="2305748" y="428625"/>
                  </a:lnTo>
                  <a:lnTo>
                    <a:pt x="2312225" y="424053"/>
                  </a:lnTo>
                  <a:lnTo>
                    <a:pt x="2317686" y="418973"/>
                  </a:lnTo>
                  <a:lnTo>
                    <a:pt x="2322131" y="413385"/>
                  </a:lnTo>
                  <a:lnTo>
                    <a:pt x="2326957" y="407543"/>
                  </a:lnTo>
                  <a:lnTo>
                    <a:pt x="2344356" y="379730"/>
                  </a:lnTo>
                  <a:lnTo>
                    <a:pt x="2346007" y="379730"/>
                  </a:lnTo>
                  <a:lnTo>
                    <a:pt x="2347658" y="379730"/>
                  </a:lnTo>
                  <a:lnTo>
                    <a:pt x="2349309" y="379730"/>
                  </a:lnTo>
                  <a:lnTo>
                    <a:pt x="2349309" y="404231"/>
                  </a:lnTo>
                  <a:lnTo>
                    <a:pt x="2349309" y="428767"/>
                  </a:lnTo>
                  <a:lnTo>
                    <a:pt x="2349309" y="453328"/>
                  </a:lnTo>
                  <a:lnTo>
                    <a:pt x="2349309" y="477901"/>
                  </a:lnTo>
                  <a:lnTo>
                    <a:pt x="2345372" y="481457"/>
                  </a:lnTo>
                  <a:lnTo>
                    <a:pt x="2340800" y="485521"/>
                  </a:lnTo>
                  <a:lnTo>
                    <a:pt x="2335593" y="490093"/>
                  </a:lnTo>
                  <a:lnTo>
                    <a:pt x="2330386" y="494665"/>
                  </a:lnTo>
                  <a:lnTo>
                    <a:pt x="2325052" y="498602"/>
                  </a:lnTo>
                  <a:lnTo>
                    <a:pt x="2319464" y="501777"/>
                  </a:lnTo>
                  <a:lnTo>
                    <a:pt x="2312733" y="505714"/>
                  </a:lnTo>
                  <a:lnTo>
                    <a:pt x="2306510" y="508635"/>
                  </a:lnTo>
                  <a:lnTo>
                    <a:pt x="2300541" y="510667"/>
                  </a:lnTo>
                  <a:lnTo>
                    <a:pt x="2294699" y="512826"/>
                  </a:lnTo>
                  <a:lnTo>
                    <a:pt x="2286571" y="513842"/>
                  </a:lnTo>
                  <a:lnTo>
                    <a:pt x="2276284" y="513842"/>
                  </a:lnTo>
                  <a:lnTo>
                    <a:pt x="2232866" y="499633"/>
                  </a:lnTo>
                  <a:lnTo>
                    <a:pt x="2199449" y="456946"/>
                  </a:lnTo>
                  <a:lnTo>
                    <a:pt x="2178129" y="388635"/>
                  </a:lnTo>
                  <a:lnTo>
                    <a:pt x="2172785" y="345807"/>
                  </a:lnTo>
                  <a:lnTo>
                    <a:pt x="2171001" y="297180"/>
                  </a:lnTo>
                  <a:lnTo>
                    <a:pt x="2172787" y="250057"/>
                  </a:lnTo>
                  <a:lnTo>
                    <a:pt x="2178145" y="207946"/>
                  </a:lnTo>
                  <a:lnTo>
                    <a:pt x="2187074" y="170860"/>
                  </a:lnTo>
                  <a:lnTo>
                    <a:pt x="2215028" y="112974"/>
                  </a:lnTo>
                  <a:lnTo>
                    <a:pt x="2253458" y="83446"/>
                  </a:lnTo>
                  <a:lnTo>
                    <a:pt x="2276411" y="79756"/>
                  </a:lnTo>
                  <a:close/>
                </a:path>
                <a:path w="8713470" h="514350">
                  <a:moveTo>
                    <a:pt x="951331" y="79756"/>
                  </a:moveTo>
                  <a:lnTo>
                    <a:pt x="959904" y="79756"/>
                  </a:lnTo>
                  <a:lnTo>
                    <a:pt x="967613" y="80645"/>
                  </a:lnTo>
                  <a:lnTo>
                    <a:pt x="1004366" y="97028"/>
                  </a:lnTo>
                  <a:lnTo>
                    <a:pt x="1024153" y="114554"/>
                  </a:lnTo>
                  <a:lnTo>
                    <a:pt x="1024153" y="139434"/>
                  </a:lnTo>
                  <a:lnTo>
                    <a:pt x="1024153" y="164338"/>
                  </a:lnTo>
                  <a:lnTo>
                    <a:pt x="1024153" y="189241"/>
                  </a:lnTo>
                  <a:lnTo>
                    <a:pt x="1024153" y="214122"/>
                  </a:lnTo>
                  <a:lnTo>
                    <a:pt x="1022324" y="214122"/>
                  </a:lnTo>
                  <a:lnTo>
                    <a:pt x="1020495" y="214122"/>
                  </a:lnTo>
                  <a:lnTo>
                    <a:pt x="1018666" y="214122"/>
                  </a:lnTo>
                  <a:lnTo>
                    <a:pt x="1016063" y="209677"/>
                  </a:lnTo>
                  <a:lnTo>
                    <a:pt x="1012786" y="204216"/>
                  </a:lnTo>
                  <a:lnTo>
                    <a:pt x="1008837" y="197993"/>
                  </a:lnTo>
                  <a:lnTo>
                    <a:pt x="1004887" y="191770"/>
                  </a:lnTo>
                  <a:lnTo>
                    <a:pt x="1000417" y="185547"/>
                  </a:lnTo>
                  <a:lnTo>
                    <a:pt x="995400" y="179578"/>
                  </a:lnTo>
                  <a:lnTo>
                    <a:pt x="990396" y="173609"/>
                  </a:lnTo>
                  <a:lnTo>
                    <a:pt x="984885" y="168529"/>
                  </a:lnTo>
                  <a:lnTo>
                    <a:pt x="978865" y="164338"/>
                  </a:lnTo>
                  <a:lnTo>
                    <a:pt x="972845" y="160147"/>
                  </a:lnTo>
                  <a:lnTo>
                    <a:pt x="966558" y="157988"/>
                  </a:lnTo>
                  <a:lnTo>
                    <a:pt x="960005" y="157988"/>
                  </a:lnTo>
                  <a:lnTo>
                    <a:pt x="952207" y="157988"/>
                  </a:lnTo>
                  <a:lnTo>
                    <a:pt x="919988" y="189992"/>
                  </a:lnTo>
                  <a:lnTo>
                    <a:pt x="906767" y="233172"/>
                  </a:lnTo>
                  <a:lnTo>
                    <a:pt x="901955" y="279552"/>
                  </a:lnTo>
                  <a:lnTo>
                    <a:pt x="901636" y="297434"/>
                  </a:lnTo>
                  <a:lnTo>
                    <a:pt x="901970" y="316174"/>
                  </a:lnTo>
                  <a:lnTo>
                    <a:pt x="906983" y="362966"/>
                  </a:lnTo>
                  <a:lnTo>
                    <a:pt x="920991" y="405765"/>
                  </a:lnTo>
                  <a:lnTo>
                    <a:pt x="953452" y="435483"/>
                  </a:lnTo>
                  <a:lnTo>
                    <a:pt x="960297" y="435483"/>
                  </a:lnTo>
                  <a:lnTo>
                    <a:pt x="967422" y="435483"/>
                  </a:lnTo>
                  <a:lnTo>
                    <a:pt x="974216" y="433197"/>
                  </a:lnTo>
                  <a:lnTo>
                    <a:pt x="980668" y="428625"/>
                  </a:lnTo>
                  <a:lnTo>
                    <a:pt x="987120" y="424053"/>
                  </a:lnTo>
                  <a:lnTo>
                    <a:pt x="992555" y="418973"/>
                  </a:lnTo>
                  <a:lnTo>
                    <a:pt x="996988" y="413385"/>
                  </a:lnTo>
                  <a:lnTo>
                    <a:pt x="1001814" y="407543"/>
                  </a:lnTo>
                  <a:lnTo>
                    <a:pt x="1019238" y="379730"/>
                  </a:lnTo>
                  <a:lnTo>
                    <a:pt x="1020876" y="379730"/>
                  </a:lnTo>
                  <a:lnTo>
                    <a:pt x="1022515" y="379730"/>
                  </a:lnTo>
                  <a:lnTo>
                    <a:pt x="1024153" y="379730"/>
                  </a:lnTo>
                  <a:lnTo>
                    <a:pt x="1024153" y="404231"/>
                  </a:lnTo>
                  <a:lnTo>
                    <a:pt x="1024153" y="428767"/>
                  </a:lnTo>
                  <a:lnTo>
                    <a:pt x="1024153" y="453328"/>
                  </a:lnTo>
                  <a:lnTo>
                    <a:pt x="1024153" y="477901"/>
                  </a:lnTo>
                  <a:lnTo>
                    <a:pt x="1020203" y="481457"/>
                  </a:lnTo>
                  <a:lnTo>
                    <a:pt x="1015631" y="485521"/>
                  </a:lnTo>
                  <a:lnTo>
                    <a:pt x="1010424" y="490093"/>
                  </a:lnTo>
                  <a:lnTo>
                    <a:pt x="1005230" y="494665"/>
                  </a:lnTo>
                  <a:lnTo>
                    <a:pt x="999883" y="498602"/>
                  </a:lnTo>
                  <a:lnTo>
                    <a:pt x="994397" y="501777"/>
                  </a:lnTo>
                  <a:lnTo>
                    <a:pt x="987653" y="505714"/>
                  </a:lnTo>
                  <a:lnTo>
                    <a:pt x="981341" y="508635"/>
                  </a:lnTo>
                  <a:lnTo>
                    <a:pt x="975461" y="510667"/>
                  </a:lnTo>
                  <a:lnTo>
                    <a:pt x="969594" y="512826"/>
                  </a:lnTo>
                  <a:lnTo>
                    <a:pt x="961491" y="513842"/>
                  </a:lnTo>
                  <a:lnTo>
                    <a:pt x="951191" y="513842"/>
                  </a:lnTo>
                  <a:lnTo>
                    <a:pt x="907775" y="499633"/>
                  </a:lnTo>
                  <a:lnTo>
                    <a:pt x="874331" y="456946"/>
                  </a:lnTo>
                  <a:lnTo>
                    <a:pt x="852974" y="388635"/>
                  </a:lnTo>
                  <a:lnTo>
                    <a:pt x="847637" y="345807"/>
                  </a:lnTo>
                  <a:lnTo>
                    <a:pt x="845858" y="297180"/>
                  </a:lnTo>
                  <a:lnTo>
                    <a:pt x="847641" y="250057"/>
                  </a:lnTo>
                  <a:lnTo>
                    <a:pt x="852992" y="207946"/>
                  </a:lnTo>
                  <a:lnTo>
                    <a:pt x="861910" y="170860"/>
                  </a:lnTo>
                  <a:lnTo>
                    <a:pt x="889904" y="112974"/>
                  </a:lnTo>
                  <a:lnTo>
                    <a:pt x="928371" y="83446"/>
                  </a:lnTo>
                  <a:lnTo>
                    <a:pt x="951331" y="79756"/>
                  </a:lnTo>
                  <a:close/>
                </a:path>
                <a:path w="8713470" h="514350">
                  <a:moveTo>
                    <a:pt x="8629840" y="79502"/>
                  </a:moveTo>
                  <a:lnTo>
                    <a:pt x="8670293" y="95474"/>
                  </a:lnTo>
                  <a:lnTo>
                    <a:pt x="8693977" y="133794"/>
                  </a:lnTo>
                  <a:lnTo>
                    <a:pt x="8706675" y="182372"/>
                  </a:lnTo>
                  <a:lnTo>
                    <a:pt x="8711374" y="223916"/>
                  </a:lnTo>
                  <a:lnTo>
                    <a:pt x="8713025" y="273177"/>
                  </a:lnTo>
                  <a:lnTo>
                    <a:pt x="8713025" y="273431"/>
                  </a:lnTo>
                  <a:lnTo>
                    <a:pt x="8712567" y="299529"/>
                  </a:lnTo>
                  <a:lnTo>
                    <a:pt x="8709364" y="348297"/>
                  </a:lnTo>
                  <a:lnTo>
                    <a:pt x="8702954" y="392354"/>
                  </a:lnTo>
                  <a:lnTo>
                    <a:pt x="8693100" y="430367"/>
                  </a:lnTo>
                  <a:lnTo>
                    <a:pt x="8671258" y="475519"/>
                  </a:lnTo>
                  <a:lnTo>
                    <a:pt x="8641459" y="504090"/>
                  </a:lnTo>
                  <a:lnTo>
                    <a:pt x="8601900" y="513842"/>
                  </a:lnTo>
                  <a:lnTo>
                    <a:pt x="8595169" y="513842"/>
                  </a:lnTo>
                  <a:lnTo>
                    <a:pt x="8588057" y="512953"/>
                  </a:lnTo>
                  <a:lnTo>
                    <a:pt x="8580818" y="511302"/>
                  </a:lnTo>
                  <a:lnTo>
                    <a:pt x="8573452" y="509651"/>
                  </a:lnTo>
                  <a:lnTo>
                    <a:pt x="8568626" y="508127"/>
                  </a:lnTo>
                  <a:lnTo>
                    <a:pt x="8566213" y="506730"/>
                  </a:lnTo>
                  <a:lnTo>
                    <a:pt x="8566213" y="486229"/>
                  </a:lnTo>
                  <a:lnTo>
                    <a:pt x="8566213" y="465693"/>
                  </a:lnTo>
                  <a:lnTo>
                    <a:pt x="8566213" y="445133"/>
                  </a:lnTo>
                  <a:lnTo>
                    <a:pt x="8566213" y="424561"/>
                  </a:lnTo>
                  <a:lnTo>
                    <a:pt x="8567610" y="424561"/>
                  </a:lnTo>
                  <a:lnTo>
                    <a:pt x="8569007" y="424561"/>
                  </a:lnTo>
                  <a:lnTo>
                    <a:pt x="8570404" y="424561"/>
                  </a:lnTo>
                  <a:lnTo>
                    <a:pt x="8573071" y="427228"/>
                  </a:lnTo>
                  <a:lnTo>
                    <a:pt x="8576881" y="430022"/>
                  </a:lnTo>
                  <a:lnTo>
                    <a:pt x="8581834" y="432943"/>
                  </a:lnTo>
                  <a:lnTo>
                    <a:pt x="8586787" y="435991"/>
                  </a:lnTo>
                  <a:lnTo>
                    <a:pt x="8593645" y="437515"/>
                  </a:lnTo>
                  <a:lnTo>
                    <a:pt x="8602408" y="437515"/>
                  </a:lnTo>
                  <a:lnTo>
                    <a:pt x="8609520" y="437515"/>
                  </a:lnTo>
                  <a:lnTo>
                    <a:pt x="8643240" y="408209"/>
                  </a:lnTo>
                  <a:lnTo>
                    <a:pt x="8656113" y="363029"/>
                  </a:lnTo>
                  <a:lnTo>
                    <a:pt x="8658669" y="337566"/>
                  </a:lnTo>
                  <a:lnTo>
                    <a:pt x="8652976" y="344187"/>
                  </a:lnTo>
                  <a:lnTo>
                    <a:pt x="8647509" y="349964"/>
                  </a:lnTo>
                  <a:lnTo>
                    <a:pt x="8612568" y="366522"/>
                  </a:lnTo>
                  <a:lnTo>
                    <a:pt x="8605075" y="366522"/>
                  </a:lnTo>
                  <a:lnTo>
                    <a:pt x="8572690" y="342900"/>
                  </a:lnTo>
                  <a:lnTo>
                    <a:pt x="8555037" y="299593"/>
                  </a:lnTo>
                  <a:lnTo>
                    <a:pt x="8548965" y="251086"/>
                  </a:lnTo>
                  <a:lnTo>
                    <a:pt x="8548560" y="231013"/>
                  </a:lnTo>
                  <a:lnTo>
                    <a:pt x="8548917" y="215034"/>
                  </a:lnTo>
                  <a:lnTo>
                    <a:pt x="8554275" y="170815"/>
                  </a:lnTo>
                  <a:lnTo>
                    <a:pt x="8565526" y="133346"/>
                  </a:lnTo>
                  <a:lnTo>
                    <a:pt x="8588801" y="97268"/>
                  </a:lnTo>
                  <a:lnTo>
                    <a:pt x="8620793" y="80216"/>
                  </a:lnTo>
                  <a:lnTo>
                    <a:pt x="8629840" y="79502"/>
                  </a:lnTo>
                  <a:close/>
                </a:path>
                <a:path w="8713470" h="514350">
                  <a:moveTo>
                    <a:pt x="8255952" y="79502"/>
                  </a:moveTo>
                  <a:lnTo>
                    <a:pt x="8294814" y="93599"/>
                  </a:lnTo>
                  <a:lnTo>
                    <a:pt x="8320341" y="135890"/>
                  </a:lnTo>
                  <a:lnTo>
                    <a:pt x="8332021" y="184324"/>
                  </a:lnTo>
                  <a:lnTo>
                    <a:pt x="8336472" y="224662"/>
                  </a:lnTo>
                  <a:lnTo>
                    <a:pt x="8338619" y="271144"/>
                  </a:lnTo>
                  <a:lnTo>
                    <a:pt x="8338883" y="296672"/>
                  </a:lnTo>
                  <a:lnTo>
                    <a:pt x="8338617" y="322887"/>
                  </a:lnTo>
                  <a:lnTo>
                    <a:pt x="8336418" y="370270"/>
                  </a:lnTo>
                  <a:lnTo>
                    <a:pt x="8331892" y="410942"/>
                  </a:lnTo>
                  <a:lnTo>
                    <a:pt x="8320087" y="459359"/>
                  </a:lnTo>
                  <a:lnTo>
                    <a:pt x="8294560" y="500507"/>
                  </a:lnTo>
                  <a:lnTo>
                    <a:pt x="8255952" y="514350"/>
                  </a:lnTo>
                  <a:lnTo>
                    <a:pt x="8245048" y="513490"/>
                  </a:lnTo>
                  <a:lnTo>
                    <a:pt x="8210069" y="492676"/>
                  </a:lnTo>
                  <a:lnTo>
                    <a:pt x="8191817" y="458851"/>
                  </a:lnTo>
                  <a:lnTo>
                    <a:pt x="8180137" y="410344"/>
                  </a:lnTo>
                  <a:lnTo>
                    <a:pt x="8175593" y="370078"/>
                  </a:lnTo>
                  <a:lnTo>
                    <a:pt x="8173307" y="323024"/>
                  </a:lnTo>
                  <a:lnTo>
                    <a:pt x="8173021" y="296926"/>
                  </a:lnTo>
                  <a:lnTo>
                    <a:pt x="8173305" y="270136"/>
                  </a:lnTo>
                  <a:lnTo>
                    <a:pt x="8175539" y="222702"/>
                  </a:lnTo>
                  <a:lnTo>
                    <a:pt x="8180034" y="183106"/>
                  </a:lnTo>
                  <a:lnTo>
                    <a:pt x="8192071" y="134493"/>
                  </a:lnTo>
                  <a:lnTo>
                    <a:pt x="8210555" y="100756"/>
                  </a:lnTo>
                  <a:lnTo>
                    <a:pt x="8245377" y="80339"/>
                  </a:lnTo>
                  <a:lnTo>
                    <a:pt x="8255952" y="79502"/>
                  </a:lnTo>
                  <a:close/>
                </a:path>
                <a:path w="8713470" h="514350">
                  <a:moveTo>
                    <a:pt x="2472753" y="79121"/>
                  </a:moveTo>
                  <a:lnTo>
                    <a:pt x="2516124" y="93694"/>
                  </a:lnTo>
                  <a:lnTo>
                    <a:pt x="2549207" y="137414"/>
                  </a:lnTo>
                  <a:lnTo>
                    <a:pt x="2570067" y="206359"/>
                  </a:lnTo>
                  <a:lnTo>
                    <a:pt x="2575282" y="248945"/>
                  </a:lnTo>
                  <a:lnTo>
                    <a:pt x="2577020" y="296926"/>
                  </a:lnTo>
                  <a:lnTo>
                    <a:pt x="2575282" y="344886"/>
                  </a:lnTo>
                  <a:lnTo>
                    <a:pt x="2570067" y="387429"/>
                  </a:lnTo>
                  <a:lnTo>
                    <a:pt x="2561375" y="424566"/>
                  </a:lnTo>
                  <a:lnTo>
                    <a:pt x="2533939" y="481720"/>
                  </a:lnTo>
                  <a:lnTo>
                    <a:pt x="2495736" y="510728"/>
                  </a:lnTo>
                  <a:lnTo>
                    <a:pt x="2472753" y="514350"/>
                  </a:lnTo>
                  <a:lnTo>
                    <a:pt x="2449699" y="510680"/>
                  </a:lnTo>
                  <a:lnTo>
                    <a:pt x="2411495" y="481292"/>
                  </a:lnTo>
                  <a:lnTo>
                    <a:pt x="2384151" y="423620"/>
                  </a:lnTo>
                  <a:lnTo>
                    <a:pt x="2370331" y="344285"/>
                  </a:lnTo>
                  <a:lnTo>
                    <a:pt x="2368613" y="296926"/>
                  </a:lnTo>
                  <a:lnTo>
                    <a:pt x="2370331" y="249181"/>
                  </a:lnTo>
                  <a:lnTo>
                    <a:pt x="2375503" y="206724"/>
                  </a:lnTo>
                  <a:lnTo>
                    <a:pt x="2384151" y="169552"/>
                  </a:lnTo>
                  <a:lnTo>
                    <a:pt x="2411495" y="112071"/>
                  </a:lnTo>
                  <a:lnTo>
                    <a:pt x="2449699" y="82786"/>
                  </a:lnTo>
                  <a:lnTo>
                    <a:pt x="2472753" y="79121"/>
                  </a:lnTo>
                  <a:close/>
                </a:path>
                <a:path w="8713470" h="514350">
                  <a:moveTo>
                    <a:pt x="1868106" y="79121"/>
                  </a:moveTo>
                  <a:lnTo>
                    <a:pt x="1911477" y="93694"/>
                  </a:lnTo>
                  <a:lnTo>
                    <a:pt x="1944560" y="137414"/>
                  </a:lnTo>
                  <a:lnTo>
                    <a:pt x="1965420" y="206359"/>
                  </a:lnTo>
                  <a:lnTo>
                    <a:pt x="1970635" y="248945"/>
                  </a:lnTo>
                  <a:lnTo>
                    <a:pt x="1972373" y="296926"/>
                  </a:lnTo>
                  <a:lnTo>
                    <a:pt x="1970635" y="344886"/>
                  </a:lnTo>
                  <a:lnTo>
                    <a:pt x="1965420" y="387429"/>
                  </a:lnTo>
                  <a:lnTo>
                    <a:pt x="1956728" y="424566"/>
                  </a:lnTo>
                  <a:lnTo>
                    <a:pt x="1929292" y="481720"/>
                  </a:lnTo>
                  <a:lnTo>
                    <a:pt x="1891089" y="510728"/>
                  </a:lnTo>
                  <a:lnTo>
                    <a:pt x="1868106" y="514350"/>
                  </a:lnTo>
                  <a:lnTo>
                    <a:pt x="1845052" y="510680"/>
                  </a:lnTo>
                  <a:lnTo>
                    <a:pt x="1806848" y="481292"/>
                  </a:lnTo>
                  <a:lnTo>
                    <a:pt x="1779504" y="423620"/>
                  </a:lnTo>
                  <a:lnTo>
                    <a:pt x="1765684" y="344285"/>
                  </a:lnTo>
                  <a:lnTo>
                    <a:pt x="1763966" y="296926"/>
                  </a:lnTo>
                  <a:lnTo>
                    <a:pt x="1765684" y="249181"/>
                  </a:lnTo>
                  <a:lnTo>
                    <a:pt x="1770856" y="206724"/>
                  </a:lnTo>
                  <a:lnTo>
                    <a:pt x="1779504" y="169552"/>
                  </a:lnTo>
                  <a:lnTo>
                    <a:pt x="1806848" y="112071"/>
                  </a:lnTo>
                  <a:lnTo>
                    <a:pt x="1845052" y="82786"/>
                  </a:lnTo>
                  <a:lnTo>
                    <a:pt x="1868106" y="79121"/>
                  </a:lnTo>
                  <a:close/>
                </a:path>
                <a:path w="8713470" h="514350">
                  <a:moveTo>
                    <a:pt x="6890194" y="0"/>
                  </a:moveTo>
                  <a:lnTo>
                    <a:pt x="6897433" y="0"/>
                  </a:lnTo>
                  <a:lnTo>
                    <a:pt x="6904672" y="0"/>
                  </a:lnTo>
                  <a:lnTo>
                    <a:pt x="6911911" y="0"/>
                  </a:lnTo>
                  <a:lnTo>
                    <a:pt x="6919150" y="0"/>
                  </a:lnTo>
                  <a:lnTo>
                    <a:pt x="6919813" y="5258"/>
                  </a:lnTo>
                  <a:lnTo>
                    <a:pt x="6922510" y="48728"/>
                  </a:lnTo>
                  <a:lnTo>
                    <a:pt x="6922579" y="54229"/>
                  </a:lnTo>
                  <a:lnTo>
                    <a:pt x="6921793" y="74469"/>
                  </a:lnTo>
                  <a:lnTo>
                    <a:pt x="6910006" y="118618"/>
                  </a:lnTo>
                  <a:lnTo>
                    <a:pt x="6873938" y="139827"/>
                  </a:lnTo>
                  <a:lnTo>
                    <a:pt x="6873557" y="139827"/>
                  </a:lnTo>
                  <a:lnTo>
                    <a:pt x="6873430" y="193454"/>
                  </a:lnTo>
                  <a:lnTo>
                    <a:pt x="6873430" y="247094"/>
                  </a:lnTo>
                  <a:lnTo>
                    <a:pt x="6873430" y="300757"/>
                  </a:lnTo>
                  <a:lnTo>
                    <a:pt x="6873430" y="354457"/>
                  </a:lnTo>
                  <a:lnTo>
                    <a:pt x="6872021" y="390794"/>
                  </a:lnTo>
                  <a:lnTo>
                    <a:pt x="6860678" y="450040"/>
                  </a:lnTo>
                  <a:lnTo>
                    <a:pt x="6837981" y="491043"/>
                  </a:lnTo>
                  <a:lnTo>
                    <a:pt x="6804263" y="511756"/>
                  </a:lnTo>
                  <a:lnTo>
                    <a:pt x="6783260" y="514350"/>
                  </a:lnTo>
                  <a:lnTo>
                    <a:pt x="6762877" y="511804"/>
                  </a:lnTo>
                  <a:lnTo>
                    <a:pt x="6729539" y="491472"/>
                  </a:lnTo>
                  <a:lnTo>
                    <a:pt x="6706417" y="450990"/>
                  </a:lnTo>
                  <a:lnTo>
                    <a:pt x="6694797" y="391503"/>
                  </a:lnTo>
                  <a:lnTo>
                    <a:pt x="6693344" y="354711"/>
                  </a:lnTo>
                  <a:lnTo>
                    <a:pt x="6693344" y="301357"/>
                  </a:lnTo>
                  <a:lnTo>
                    <a:pt x="6693344" y="247986"/>
                  </a:lnTo>
                  <a:lnTo>
                    <a:pt x="6693344" y="194608"/>
                  </a:lnTo>
                  <a:lnTo>
                    <a:pt x="6693344" y="141237"/>
                  </a:lnTo>
                  <a:lnTo>
                    <a:pt x="6693344" y="87884"/>
                  </a:lnTo>
                  <a:lnTo>
                    <a:pt x="6706796" y="87884"/>
                  </a:lnTo>
                  <a:lnTo>
                    <a:pt x="6720284" y="87884"/>
                  </a:lnTo>
                  <a:lnTo>
                    <a:pt x="6733795" y="87884"/>
                  </a:lnTo>
                  <a:lnTo>
                    <a:pt x="6747319" y="87884"/>
                  </a:lnTo>
                  <a:lnTo>
                    <a:pt x="6747319" y="140004"/>
                  </a:lnTo>
                  <a:lnTo>
                    <a:pt x="6747319" y="192125"/>
                  </a:lnTo>
                  <a:lnTo>
                    <a:pt x="6747319" y="244246"/>
                  </a:lnTo>
                  <a:lnTo>
                    <a:pt x="6747319" y="296367"/>
                  </a:lnTo>
                  <a:lnTo>
                    <a:pt x="6747319" y="348488"/>
                  </a:lnTo>
                  <a:lnTo>
                    <a:pt x="6747845" y="368897"/>
                  </a:lnTo>
                  <a:lnTo>
                    <a:pt x="6755828" y="413385"/>
                  </a:lnTo>
                  <a:lnTo>
                    <a:pt x="6783260" y="434721"/>
                  </a:lnTo>
                  <a:lnTo>
                    <a:pt x="6791975" y="433435"/>
                  </a:lnTo>
                  <a:lnTo>
                    <a:pt x="6814526" y="402387"/>
                  </a:lnTo>
                  <a:lnTo>
                    <a:pt x="6819455" y="348488"/>
                  </a:lnTo>
                  <a:lnTo>
                    <a:pt x="6819455" y="296367"/>
                  </a:lnTo>
                  <a:lnTo>
                    <a:pt x="6819455" y="244246"/>
                  </a:lnTo>
                  <a:lnTo>
                    <a:pt x="6819455" y="192125"/>
                  </a:lnTo>
                  <a:lnTo>
                    <a:pt x="6819455" y="140004"/>
                  </a:lnTo>
                  <a:lnTo>
                    <a:pt x="6819455" y="87884"/>
                  </a:lnTo>
                  <a:lnTo>
                    <a:pt x="6832981" y="87884"/>
                  </a:lnTo>
                  <a:lnTo>
                    <a:pt x="6846506" y="87884"/>
                  </a:lnTo>
                  <a:lnTo>
                    <a:pt x="6860032" y="87884"/>
                  </a:lnTo>
                  <a:lnTo>
                    <a:pt x="6873557" y="87884"/>
                  </a:lnTo>
                  <a:lnTo>
                    <a:pt x="6881558" y="87884"/>
                  </a:lnTo>
                  <a:lnTo>
                    <a:pt x="6887146" y="84074"/>
                  </a:lnTo>
                  <a:lnTo>
                    <a:pt x="6895274" y="45212"/>
                  </a:lnTo>
                  <a:lnTo>
                    <a:pt x="6895274" y="37719"/>
                  </a:lnTo>
                  <a:lnTo>
                    <a:pt x="6890194" y="5334"/>
                  </a:lnTo>
                  <a:lnTo>
                    <a:pt x="6890194" y="3556"/>
                  </a:lnTo>
                  <a:lnTo>
                    <a:pt x="6890194" y="1778"/>
                  </a:lnTo>
                  <a:lnTo>
                    <a:pt x="6890194" y="0"/>
                  </a:lnTo>
                  <a:close/>
                </a:path>
                <a:path w="8713470" h="514350">
                  <a:moveTo>
                    <a:pt x="3762057" y="0"/>
                  </a:moveTo>
                  <a:lnTo>
                    <a:pt x="3769276" y="0"/>
                  </a:lnTo>
                  <a:lnTo>
                    <a:pt x="3776472" y="0"/>
                  </a:lnTo>
                  <a:lnTo>
                    <a:pt x="3783667" y="0"/>
                  </a:lnTo>
                  <a:lnTo>
                    <a:pt x="3790886" y="0"/>
                  </a:lnTo>
                  <a:lnTo>
                    <a:pt x="3791604" y="5258"/>
                  </a:lnTo>
                  <a:lnTo>
                    <a:pt x="3794373" y="48728"/>
                  </a:lnTo>
                  <a:lnTo>
                    <a:pt x="3794442" y="54229"/>
                  </a:lnTo>
                  <a:lnTo>
                    <a:pt x="3793636" y="74469"/>
                  </a:lnTo>
                  <a:lnTo>
                    <a:pt x="3781742" y="118618"/>
                  </a:lnTo>
                  <a:lnTo>
                    <a:pt x="3745674" y="139827"/>
                  </a:lnTo>
                  <a:lnTo>
                    <a:pt x="3745420" y="139827"/>
                  </a:lnTo>
                  <a:lnTo>
                    <a:pt x="3745293" y="193454"/>
                  </a:lnTo>
                  <a:lnTo>
                    <a:pt x="3745293" y="247094"/>
                  </a:lnTo>
                  <a:lnTo>
                    <a:pt x="3745293" y="300757"/>
                  </a:lnTo>
                  <a:lnTo>
                    <a:pt x="3745293" y="354457"/>
                  </a:lnTo>
                  <a:lnTo>
                    <a:pt x="3743866" y="390794"/>
                  </a:lnTo>
                  <a:lnTo>
                    <a:pt x="3732488" y="450040"/>
                  </a:lnTo>
                  <a:lnTo>
                    <a:pt x="3709773" y="491043"/>
                  </a:lnTo>
                  <a:lnTo>
                    <a:pt x="3676054" y="511756"/>
                  </a:lnTo>
                  <a:lnTo>
                    <a:pt x="3655123" y="514350"/>
                  </a:lnTo>
                  <a:lnTo>
                    <a:pt x="3634668" y="511804"/>
                  </a:lnTo>
                  <a:lnTo>
                    <a:pt x="3601331" y="491472"/>
                  </a:lnTo>
                  <a:lnTo>
                    <a:pt x="3578207" y="450990"/>
                  </a:lnTo>
                  <a:lnTo>
                    <a:pt x="3566535" y="391503"/>
                  </a:lnTo>
                  <a:lnTo>
                    <a:pt x="3565080" y="354711"/>
                  </a:lnTo>
                  <a:lnTo>
                    <a:pt x="3565080" y="301357"/>
                  </a:lnTo>
                  <a:lnTo>
                    <a:pt x="3565080" y="247986"/>
                  </a:lnTo>
                  <a:lnTo>
                    <a:pt x="3565080" y="194608"/>
                  </a:lnTo>
                  <a:lnTo>
                    <a:pt x="3565080" y="141237"/>
                  </a:lnTo>
                  <a:lnTo>
                    <a:pt x="3565080" y="87884"/>
                  </a:lnTo>
                  <a:lnTo>
                    <a:pt x="3578606" y="87884"/>
                  </a:lnTo>
                  <a:lnTo>
                    <a:pt x="3592131" y="87884"/>
                  </a:lnTo>
                  <a:lnTo>
                    <a:pt x="3605657" y="87884"/>
                  </a:lnTo>
                  <a:lnTo>
                    <a:pt x="3619182" y="87884"/>
                  </a:lnTo>
                  <a:lnTo>
                    <a:pt x="3619182" y="140004"/>
                  </a:lnTo>
                  <a:lnTo>
                    <a:pt x="3619182" y="192125"/>
                  </a:lnTo>
                  <a:lnTo>
                    <a:pt x="3619182" y="244246"/>
                  </a:lnTo>
                  <a:lnTo>
                    <a:pt x="3619182" y="296367"/>
                  </a:lnTo>
                  <a:lnTo>
                    <a:pt x="3619182" y="348488"/>
                  </a:lnTo>
                  <a:lnTo>
                    <a:pt x="3619706" y="368897"/>
                  </a:lnTo>
                  <a:lnTo>
                    <a:pt x="3627564" y="413385"/>
                  </a:lnTo>
                  <a:lnTo>
                    <a:pt x="3655123" y="434721"/>
                  </a:lnTo>
                  <a:lnTo>
                    <a:pt x="3663836" y="433435"/>
                  </a:lnTo>
                  <a:lnTo>
                    <a:pt x="3686262" y="402387"/>
                  </a:lnTo>
                  <a:lnTo>
                    <a:pt x="3691191" y="348488"/>
                  </a:lnTo>
                  <a:lnTo>
                    <a:pt x="3691191" y="296367"/>
                  </a:lnTo>
                  <a:lnTo>
                    <a:pt x="3691191" y="244246"/>
                  </a:lnTo>
                  <a:lnTo>
                    <a:pt x="3691191" y="192125"/>
                  </a:lnTo>
                  <a:lnTo>
                    <a:pt x="3691191" y="140004"/>
                  </a:lnTo>
                  <a:lnTo>
                    <a:pt x="3691191" y="87884"/>
                  </a:lnTo>
                  <a:lnTo>
                    <a:pt x="3704736" y="87884"/>
                  </a:lnTo>
                  <a:lnTo>
                    <a:pt x="3718306" y="87884"/>
                  </a:lnTo>
                  <a:lnTo>
                    <a:pt x="3731875" y="87884"/>
                  </a:lnTo>
                  <a:lnTo>
                    <a:pt x="3745420" y="87884"/>
                  </a:lnTo>
                  <a:lnTo>
                    <a:pt x="3753294" y="87884"/>
                  </a:lnTo>
                  <a:lnTo>
                    <a:pt x="3758882" y="84074"/>
                  </a:lnTo>
                  <a:lnTo>
                    <a:pt x="3767137" y="45212"/>
                  </a:lnTo>
                  <a:lnTo>
                    <a:pt x="3767137" y="37719"/>
                  </a:lnTo>
                  <a:lnTo>
                    <a:pt x="3762057" y="5334"/>
                  </a:lnTo>
                  <a:lnTo>
                    <a:pt x="3762057" y="3556"/>
                  </a:lnTo>
                  <a:lnTo>
                    <a:pt x="3762057" y="1778"/>
                  </a:lnTo>
                  <a:lnTo>
                    <a:pt x="3762057" y="0"/>
                  </a:lnTo>
                  <a:close/>
                </a:path>
              </a:pathLst>
            </a:custGeom>
            <a:ln w="9144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7642478" y="1445895"/>
              <a:ext cx="115950" cy="116078"/>
            </a:xfrm>
            <a:prstGeom prst="rect">
              <a:avLst/>
            </a:prstGeom>
            <a:blipFill>
              <a:blip r:embed="rId1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5155692" y="1440306"/>
              <a:ext cx="130937" cy="119380"/>
            </a:xfrm>
            <a:prstGeom prst="rect">
              <a:avLst/>
            </a:prstGeom>
            <a:blipFill>
              <a:blip r:embed="rId2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581139" y="1440306"/>
              <a:ext cx="130937" cy="119380"/>
            </a:xfrm>
            <a:prstGeom prst="rect">
              <a:avLst/>
            </a:prstGeom>
            <a:blipFill>
              <a:blip r:embed="rId2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6928357" y="1434718"/>
              <a:ext cx="86868" cy="119380"/>
            </a:xfrm>
            <a:prstGeom prst="rect">
              <a:avLst/>
            </a:prstGeom>
            <a:blipFill>
              <a:blip r:embed="rId2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5957061" y="1434718"/>
              <a:ext cx="130937" cy="119380"/>
            </a:xfrm>
            <a:prstGeom prst="rect">
              <a:avLst/>
            </a:prstGeom>
            <a:blipFill>
              <a:blip r:embed="rId2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4492879" y="1434718"/>
              <a:ext cx="86868" cy="119380"/>
            </a:xfrm>
            <a:prstGeom prst="rect">
              <a:avLst/>
            </a:prstGeom>
            <a:blipFill>
              <a:blip r:embed="rId2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3800093" y="1434718"/>
              <a:ext cx="86868" cy="119380"/>
            </a:xfrm>
            <a:prstGeom prst="rect">
              <a:avLst/>
            </a:prstGeom>
            <a:blipFill>
              <a:blip r:embed="rId2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2587751" y="1434718"/>
              <a:ext cx="130937" cy="119380"/>
            </a:xfrm>
            <a:prstGeom prst="rect">
              <a:avLst/>
            </a:prstGeom>
            <a:blipFill>
              <a:blip r:embed="rId2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1982216" y="1434718"/>
              <a:ext cx="130937" cy="119380"/>
            </a:xfrm>
            <a:prstGeom prst="rect">
              <a:avLst/>
            </a:prstGeom>
            <a:blipFill>
              <a:blip r:embed="rId2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1276984" y="1434718"/>
              <a:ext cx="86868" cy="119380"/>
            </a:xfrm>
            <a:prstGeom prst="rect">
              <a:avLst/>
            </a:prstGeom>
            <a:blipFill>
              <a:blip r:embed="rId2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717387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18792" y="529590"/>
            <a:ext cx="8085455" cy="848360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400">
                <a:solidFill>
                  <a:srgbClr val="FF0000"/>
                </a:solidFill>
                <a:latin typeface="Tahoma"/>
                <a:cs typeface="Tahoma"/>
              </a:rPr>
              <a:t>Nâng </a:t>
            </a:r>
            <a:r>
              <a:rPr sz="5400" spc="-440">
                <a:solidFill>
                  <a:srgbClr val="FF0000"/>
                </a:solidFill>
                <a:latin typeface="Tahoma"/>
                <a:cs typeface="Tahoma"/>
              </a:rPr>
              <a:t>ngạch </a:t>
            </a:r>
            <a:r>
              <a:rPr sz="5400" spc="-5">
                <a:solidFill>
                  <a:srgbClr val="FF0000"/>
                </a:solidFill>
                <a:latin typeface="Tahoma"/>
                <a:cs typeface="Tahoma"/>
              </a:rPr>
              <a:t>công</a:t>
            </a:r>
            <a:r>
              <a:rPr sz="5400" spc="-70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5400" spc="-315">
                <a:solidFill>
                  <a:srgbClr val="FF0000"/>
                </a:solidFill>
                <a:latin typeface="Tahoma"/>
                <a:cs typeface="Tahoma"/>
              </a:rPr>
              <a:t>chức:</a:t>
            </a:r>
            <a:endParaRPr sz="54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854200" y="2163317"/>
            <a:ext cx="9208752" cy="320600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>
              <a:spcBef>
                <a:spcPts val="100"/>
              </a:spcBef>
              <a:tabLst>
                <a:tab pos="634365" algn="l"/>
                <a:tab pos="635000" algn="l"/>
              </a:tabLst>
            </a:pPr>
            <a:r>
              <a:rPr lang="en-US" sz="4800" b="1" spc="-5" dirty="0" smtClean="0">
                <a:solidFill>
                  <a:srgbClr val="0033CC"/>
                </a:solidFill>
                <a:latin typeface="Tahoma"/>
                <a:cs typeface="Tahoma"/>
              </a:rPr>
              <a:t>- </a:t>
            </a:r>
            <a:r>
              <a:rPr sz="4800" b="1" spc="-5" dirty="0" err="1" smtClean="0">
                <a:solidFill>
                  <a:srgbClr val="0033CC"/>
                </a:solidFill>
                <a:latin typeface="Tahoma"/>
                <a:cs typeface="Tahoma"/>
              </a:rPr>
              <a:t>Thi</a:t>
            </a:r>
            <a:r>
              <a:rPr sz="4800" b="1" spc="-5" dirty="0" smtClean="0">
                <a:solidFill>
                  <a:srgbClr val="0033CC"/>
                </a:solidFill>
                <a:latin typeface="Tahoma"/>
                <a:cs typeface="Tahoma"/>
              </a:rPr>
              <a:t> </a:t>
            </a:r>
            <a:r>
              <a:rPr sz="4800" b="1" spc="-5" dirty="0" err="1">
                <a:solidFill>
                  <a:srgbClr val="0033CC"/>
                </a:solidFill>
                <a:latin typeface="Tahoma"/>
                <a:cs typeface="Tahoma"/>
              </a:rPr>
              <a:t>nâng</a:t>
            </a:r>
            <a:r>
              <a:rPr sz="4800" b="1" spc="30" dirty="0">
                <a:solidFill>
                  <a:srgbClr val="0033CC"/>
                </a:solidFill>
                <a:latin typeface="Tahoma"/>
                <a:cs typeface="Tahoma"/>
              </a:rPr>
              <a:t> </a:t>
            </a:r>
            <a:r>
              <a:rPr sz="4800" b="1" spc="-325" dirty="0" err="1">
                <a:solidFill>
                  <a:srgbClr val="0033CC"/>
                </a:solidFill>
                <a:latin typeface="Tahoma"/>
                <a:cs typeface="Tahoma"/>
              </a:rPr>
              <a:t>ngạch</a:t>
            </a:r>
            <a:r>
              <a:rPr sz="4800" b="1" spc="-325" dirty="0">
                <a:solidFill>
                  <a:srgbClr val="0033CC"/>
                </a:solidFill>
                <a:latin typeface="Tahoma"/>
                <a:cs typeface="Tahoma"/>
              </a:rPr>
              <a:t>.</a:t>
            </a:r>
            <a:endParaRPr sz="4800" dirty="0">
              <a:latin typeface="Tahoma"/>
              <a:cs typeface="Tahoma"/>
            </a:endParaRPr>
          </a:p>
          <a:p>
            <a:pPr marL="12700" marR="5080">
              <a:lnSpc>
                <a:spcPct val="150100"/>
              </a:lnSpc>
              <a:spcBef>
                <a:spcPts val="3304"/>
              </a:spcBef>
              <a:tabLst>
                <a:tab pos="683260" algn="l"/>
                <a:tab pos="683895" algn="l"/>
                <a:tab pos="2056764" algn="l"/>
                <a:tab pos="3887470" algn="l"/>
                <a:tab pos="6012180" algn="l"/>
                <a:tab pos="7557770" algn="l"/>
              </a:tabLst>
            </a:pPr>
            <a:r>
              <a:rPr lang="en-US" sz="4400" b="1" dirty="0" smtClean="0">
                <a:solidFill>
                  <a:srgbClr val="0033CC"/>
                </a:solidFill>
                <a:latin typeface="Tahoma"/>
                <a:cs typeface="Tahoma"/>
              </a:rPr>
              <a:t>- </a:t>
            </a:r>
            <a:r>
              <a:rPr sz="4400" b="1" dirty="0" err="1" smtClean="0">
                <a:solidFill>
                  <a:srgbClr val="0033CC"/>
                </a:solidFill>
                <a:latin typeface="Tahoma"/>
                <a:cs typeface="Tahoma"/>
              </a:rPr>
              <a:t>Xét</a:t>
            </a:r>
            <a:r>
              <a:rPr lang="en-US" sz="4400" b="1" dirty="0" smtClean="0">
                <a:solidFill>
                  <a:srgbClr val="0033CC"/>
                </a:solidFill>
                <a:latin typeface="Tahoma"/>
                <a:cs typeface="Tahoma"/>
              </a:rPr>
              <a:t> </a:t>
            </a:r>
            <a:r>
              <a:rPr sz="4400" b="1" spc="-5" dirty="0" err="1" smtClean="0">
                <a:solidFill>
                  <a:srgbClr val="0033CC"/>
                </a:solidFill>
                <a:latin typeface="Tahoma"/>
                <a:cs typeface="Tahoma"/>
              </a:rPr>
              <a:t>nân</a:t>
            </a:r>
            <a:r>
              <a:rPr sz="4400" b="1" dirty="0" err="1" smtClean="0">
                <a:solidFill>
                  <a:srgbClr val="0033CC"/>
                </a:solidFill>
                <a:latin typeface="Tahoma"/>
                <a:cs typeface="Tahoma"/>
              </a:rPr>
              <a:t>g</a:t>
            </a:r>
            <a:r>
              <a:rPr lang="en-US" sz="4400" b="1" dirty="0">
                <a:solidFill>
                  <a:srgbClr val="0033CC"/>
                </a:solidFill>
                <a:latin typeface="Tahoma"/>
                <a:cs typeface="Tahoma"/>
              </a:rPr>
              <a:t> </a:t>
            </a:r>
            <a:r>
              <a:rPr sz="4400" b="1" spc="-365" dirty="0" err="1" smtClean="0">
                <a:solidFill>
                  <a:srgbClr val="0033CC"/>
                </a:solidFill>
                <a:latin typeface="Tahoma"/>
                <a:cs typeface="Tahoma"/>
              </a:rPr>
              <a:t>ngạc</a:t>
            </a:r>
            <a:r>
              <a:rPr sz="4400" b="1" spc="-330" dirty="0" err="1" smtClean="0">
                <a:solidFill>
                  <a:srgbClr val="0033CC"/>
                </a:solidFill>
                <a:latin typeface="Tahoma"/>
                <a:cs typeface="Tahoma"/>
              </a:rPr>
              <a:t>h</a:t>
            </a:r>
            <a:r>
              <a:rPr lang="en-US" sz="4400" b="1" dirty="0">
                <a:solidFill>
                  <a:srgbClr val="0033CC"/>
                </a:solidFill>
                <a:latin typeface="Tahoma"/>
                <a:cs typeface="Tahoma"/>
              </a:rPr>
              <a:t> </a:t>
            </a:r>
            <a:r>
              <a:rPr sz="4400" b="1" dirty="0" smtClean="0">
                <a:solidFill>
                  <a:srgbClr val="0033CC"/>
                </a:solidFill>
                <a:latin typeface="Tahoma"/>
                <a:cs typeface="Tahoma"/>
              </a:rPr>
              <a:t>(</a:t>
            </a:r>
            <a:r>
              <a:rPr lang="en-US" sz="4400" b="1" spc="-715" dirty="0" err="1" smtClean="0">
                <a:solidFill>
                  <a:srgbClr val="0033CC"/>
                </a:solidFill>
                <a:latin typeface="Tahoma"/>
                <a:cs typeface="Tahoma"/>
              </a:rPr>
              <a:t>đối</a:t>
            </a:r>
            <a:r>
              <a:rPr lang="en-US" sz="4400" b="1" dirty="0">
                <a:solidFill>
                  <a:srgbClr val="0033CC"/>
                </a:solidFill>
                <a:latin typeface="Tahoma"/>
                <a:cs typeface="Tahoma"/>
              </a:rPr>
              <a:t> </a:t>
            </a:r>
            <a:r>
              <a:rPr sz="4400" b="1" spc="-430" dirty="0" err="1" smtClean="0">
                <a:solidFill>
                  <a:srgbClr val="0033CC"/>
                </a:solidFill>
                <a:latin typeface="Tahoma"/>
                <a:cs typeface="Tahoma"/>
              </a:rPr>
              <a:t>với</a:t>
            </a:r>
            <a:r>
              <a:rPr sz="4400" b="1" spc="-430" dirty="0" smtClean="0">
                <a:solidFill>
                  <a:srgbClr val="0033CC"/>
                </a:solidFill>
                <a:latin typeface="Tahoma"/>
                <a:cs typeface="Tahoma"/>
              </a:rPr>
              <a:t>  </a:t>
            </a:r>
            <a:r>
              <a:rPr sz="4400" b="1" spc="-585" dirty="0" err="1" smtClean="0">
                <a:solidFill>
                  <a:srgbClr val="0033CC"/>
                </a:solidFill>
                <a:latin typeface="Tahoma"/>
                <a:cs typeface="Tahoma"/>
              </a:rPr>
              <a:t>ng</a:t>
            </a:r>
            <a:r>
              <a:rPr lang="en-US" sz="4400" b="1" spc="-585" dirty="0" err="1">
                <a:solidFill>
                  <a:srgbClr val="0033CC"/>
                </a:solidFill>
                <a:latin typeface="Tahoma"/>
                <a:cs typeface="Tahoma"/>
              </a:rPr>
              <a:t>ư</a:t>
            </a:r>
            <a:r>
              <a:rPr sz="4400" b="1" spc="-585" dirty="0" err="1" smtClean="0">
                <a:solidFill>
                  <a:srgbClr val="0033CC"/>
                </a:solidFill>
                <a:latin typeface="Tahoma"/>
                <a:cs typeface="Tahoma"/>
              </a:rPr>
              <a:t>ời</a:t>
            </a:r>
            <a:r>
              <a:rPr sz="4400" b="1" spc="-585" dirty="0" smtClean="0">
                <a:solidFill>
                  <a:srgbClr val="0033CC"/>
                </a:solidFill>
                <a:latin typeface="Tahoma"/>
                <a:cs typeface="Tahoma"/>
              </a:rPr>
              <a:t> </a:t>
            </a:r>
            <a:r>
              <a:rPr sz="4400" b="1" spc="5" dirty="0" err="1">
                <a:solidFill>
                  <a:srgbClr val="0033CC"/>
                </a:solidFill>
                <a:latin typeface="Tahoma"/>
                <a:cs typeface="Tahoma"/>
              </a:rPr>
              <a:t>có</a:t>
            </a:r>
            <a:r>
              <a:rPr sz="4400" b="1" spc="5" dirty="0">
                <a:solidFill>
                  <a:srgbClr val="0033CC"/>
                </a:solidFill>
                <a:latin typeface="Tahoma"/>
                <a:cs typeface="Tahoma"/>
              </a:rPr>
              <a:t> </a:t>
            </a:r>
            <a:r>
              <a:rPr sz="4400" b="1" dirty="0" err="1">
                <a:solidFill>
                  <a:srgbClr val="0033CC"/>
                </a:solidFill>
                <a:latin typeface="Tahoma"/>
                <a:cs typeface="Tahoma"/>
              </a:rPr>
              <a:t>thành</a:t>
            </a:r>
            <a:r>
              <a:rPr sz="4400" b="1" dirty="0">
                <a:solidFill>
                  <a:srgbClr val="0033CC"/>
                </a:solidFill>
                <a:latin typeface="Tahoma"/>
                <a:cs typeface="Tahoma"/>
              </a:rPr>
              <a:t> </a:t>
            </a:r>
            <a:r>
              <a:rPr sz="4400" b="1" dirty="0" err="1">
                <a:solidFill>
                  <a:srgbClr val="0033CC"/>
                </a:solidFill>
                <a:latin typeface="Tahoma"/>
                <a:cs typeface="Tahoma"/>
              </a:rPr>
              <a:t>tích</a:t>
            </a:r>
            <a:r>
              <a:rPr sz="4400" b="1" dirty="0">
                <a:solidFill>
                  <a:srgbClr val="0033CC"/>
                </a:solidFill>
                <a:latin typeface="Tahoma"/>
                <a:cs typeface="Tahoma"/>
              </a:rPr>
              <a:t> </a:t>
            </a:r>
            <a:r>
              <a:rPr sz="4400" b="1" spc="-445" dirty="0" err="1">
                <a:solidFill>
                  <a:srgbClr val="0033CC"/>
                </a:solidFill>
                <a:latin typeface="Tahoma"/>
                <a:cs typeface="Tahoma"/>
              </a:rPr>
              <a:t>xuất</a:t>
            </a:r>
            <a:r>
              <a:rPr sz="4400" b="1" spc="-240" dirty="0">
                <a:solidFill>
                  <a:srgbClr val="0033CC"/>
                </a:solidFill>
                <a:latin typeface="Tahoma"/>
                <a:cs typeface="Tahoma"/>
              </a:rPr>
              <a:t> </a:t>
            </a:r>
            <a:r>
              <a:rPr sz="4400" b="1" spc="-355" dirty="0" err="1">
                <a:solidFill>
                  <a:srgbClr val="0033CC"/>
                </a:solidFill>
                <a:latin typeface="Tahoma"/>
                <a:cs typeface="Tahoma"/>
              </a:rPr>
              <a:t>sắc</a:t>
            </a:r>
            <a:r>
              <a:rPr sz="4400" b="1" spc="-355" dirty="0">
                <a:solidFill>
                  <a:srgbClr val="0033CC"/>
                </a:solidFill>
                <a:latin typeface="Tahoma"/>
                <a:cs typeface="Tahoma"/>
              </a:rPr>
              <a:t>).</a:t>
            </a:r>
            <a:endParaRPr sz="4400" dirty="0"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3485823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446427" y="1913635"/>
            <a:ext cx="730186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4800" b="1" spc="110">
                <a:latin typeface="Noto Sans"/>
                <a:cs typeface="Noto Sans"/>
              </a:rPr>
              <a:t>MỘT </a:t>
            </a:r>
            <a:r>
              <a:rPr sz="4800" b="1" spc="-25">
                <a:latin typeface="Noto Sans"/>
                <a:cs typeface="Noto Sans"/>
              </a:rPr>
              <a:t>SỐ </a:t>
            </a:r>
            <a:r>
              <a:rPr sz="4800" b="1" spc="-120">
                <a:latin typeface="Noto Sans"/>
                <a:cs typeface="Noto Sans"/>
              </a:rPr>
              <a:t>NỘI </a:t>
            </a:r>
            <a:r>
              <a:rPr sz="4800" b="1" spc="5">
                <a:latin typeface="Noto Sans"/>
                <a:cs typeface="Noto Sans"/>
              </a:rPr>
              <a:t>DUNG</a:t>
            </a:r>
            <a:r>
              <a:rPr sz="4800" b="1" spc="335">
                <a:latin typeface="Noto Sans"/>
                <a:cs typeface="Noto Sans"/>
              </a:rPr>
              <a:t> </a:t>
            </a:r>
            <a:r>
              <a:rPr sz="4800" b="1" spc="-55">
                <a:latin typeface="Noto Sans"/>
                <a:cs typeface="Noto Sans"/>
              </a:rPr>
              <a:t>MỚI</a:t>
            </a:r>
            <a:endParaRPr sz="4800">
              <a:latin typeface="Noto Sans"/>
              <a:cs typeface="Noto San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05448" y="3166746"/>
            <a:ext cx="10583821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spcBef>
                <a:spcPts val="100"/>
              </a:spcBef>
            </a:pPr>
            <a:r>
              <a:rPr sz="4800" b="1" spc="95">
                <a:latin typeface="Noto Sans"/>
                <a:cs typeface="Noto Sans"/>
              </a:rPr>
              <a:t>ĐÁNG </a:t>
            </a:r>
            <a:r>
              <a:rPr sz="4800" b="1" spc="20">
                <a:latin typeface="Noto Sans"/>
                <a:cs typeface="Noto Sans"/>
              </a:rPr>
              <a:t>CHÚ </a:t>
            </a:r>
            <a:r>
              <a:rPr sz="4800" b="1" spc="120">
                <a:latin typeface="Noto Sans"/>
                <a:cs typeface="Noto Sans"/>
              </a:rPr>
              <a:t>Ý </a:t>
            </a:r>
            <a:r>
              <a:rPr sz="4800" b="1" spc="100">
                <a:latin typeface="Noto Sans"/>
                <a:cs typeface="Noto Sans"/>
              </a:rPr>
              <a:t>VỀ </a:t>
            </a:r>
            <a:r>
              <a:rPr sz="4800" b="1" spc="-5">
                <a:latin typeface="Noto Sans"/>
                <a:cs typeface="Noto Sans"/>
              </a:rPr>
              <a:t>VIÊN</a:t>
            </a:r>
            <a:r>
              <a:rPr sz="4800" b="1" spc="65">
                <a:latin typeface="Noto Sans"/>
                <a:cs typeface="Noto Sans"/>
              </a:rPr>
              <a:t> </a:t>
            </a:r>
            <a:r>
              <a:rPr sz="4800" b="1" spc="-50">
                <a:latin typeface="Noto Sans"/>
                <a:cs typeface="Noto Sans"/>
              </a:rPr>
              <a:t>CHỨC</a:t>
            </a:r>
            <a:endParaRPr sz="4800">
              <a:latin typeface="Noto Sans"/>
              <a:cs typeface="Noto Sans"/>
            </a:endParaRPr>
          </a:p>
        </p:txBody>
      </p:sp>
    </p:spTree>
    <p:extLst>
      <p:ext uri="{BB962C8B-B14F-4D97-AF65-F5344CB8AC3E}">
        <p14:creationId xmlns:p14="http://schemas.microsoft.com/office/powerpoint/2010/main" val="3596248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67582" y="320421"/>
            <a:ext cx="5693410" cy="635000"/>
          </a:xfrm>
          <a:prstGeom prst="rect">
            <a:avLst/>
          </a:prstGeom>
        </p:spPr>
        <p:txBody>
          <a:bodyPr vert="horz" wrap="square" lIns="0" tIns="1206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spc="-220" dirty="0">
                <a:latin typeface="Tahoma"/>
                <a:cs typeface="Tahoma"/>
              </a:rPr>
              <a:t>HỢP </a:t>
            </a:r>
            <a:r>
              <a:rPr sz="4000" b="1" spc="-235" dirty="0">
                <a:latin typeface="Tahoma"/>
                <a:cs typeface="Tahoma"/>
              </a:rPr>
              <a:t>ĐỒNG </a:t>
            </a:r>
            <a:r>
              <a:rPr sz="4000" b="1" spc="-10" dirty="0">
                <a:latin typeface="Tahoma"/>
                <a:cs typeface="Tahoma"/>
              </a:rPr>
              <a:t>LÀM</a:t>
            </a:r>
            <a:r>
              <a:rPr sz="4000" b="1" spc="415" dirty="0">
                <a:latin typeface="Tahoma"/>
                <a:cs typeface="Tahoma"/>
              </a:rPr>
              <a:t> </a:t>
            </a:r>
            <a:r>
              <a:rPr sz="4000" b="1" spc="-310" dirty="0">
                <a:latin typeface="Tahoma"/>
                <a:cs typeface="Tahoma"/>
              </a:rPr>
              <a:t>VIỆC:</a:t>
            </a:r>
            <a:endParaRPr sz="4000" b="1" dirty="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855114" y="1228471"/>
            <a:ext cx="8554720" cy="521104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164590" marR="1440180" indent="-1152525">
              <a:spcBef>
                <a:spcPts val="95"/>
              </a:spcBef>
            </a:pPr>
            <a:r>
              <a:rPr sz="2800" b="1" spc="-5" dirty="0">
                <a:solidFill>
                  <a:srgbClr val="FF0000"/>
                </a:solidFill>
                <a:latin typeface="Tahoma"/>
                <a:cs typeface="Tahoma"/>
              </a:rPr>
              <a:t>+ </a:t>
            </a:r>
            <a:r>
              <a:rPr sz="2800" b="1" spc="-10" dirty="0">
                <a:solidFill>
                  <a:srgbClr val="FF0000"/>
                </a:solidFill>
                <a:latin typeface="Tahoma"/>
                <a:cs typeface="Tahoma"/>
              </a:rPr>
              <a:t>HĐLV </a:t>
            </a:r>
            <a:r>
              <a:rPr sz="2800" b="1" spc="-10" dirty="0" err="1">
                <a:solidFill>
                  <a:srgbClr val="FF0000"/>
                </a:solidFill>
                <a:latin typeface="Tahoma"/>
                <a:cs typeface="Tahoma"/>
              </a:rPr>
              <a:t>xác</a:t>
            </a:r>
            <a:r>
              <a:rPr sz="2800" b="1" spc="-1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2800" b="1" spc="-495" dirty="0" err="1" smtClean="0">
                <a:solidFill>
                  <a:srgbClr val="FF0000"/>
                </a:solidFill>
                <a:latin typeface="Tahoma"/>
                <a:cs typeface="Tahoma"/>
              </a:rPr>
              <a:t>định</a:t>
            </a:r>
            <a:r>
              <a:rPr lang="en-US" sz="2800" b="1" spc="-495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2800" b="1" spc="-495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2800" b="1" spc="-265" dirty="0" err="1">
                <a:solidFill>
                  <a:srgbClr val="FF0000"/>
                </a:solidFill>
                <a:latin typeface="Tahoma"/>
                <a:cs typeface="Tahoma"/>
              </a:rPr>
              <a:t>thời</a:t>
            </a:r>
            <a:r>
              <a:rPr sz="2800" b="1" spc="-26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lang="en-US" sz="2800" b="1" spc="-265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2800" b="1" spc="-385" dirty="0" err="1" smtClean="0">
                <a:solidFill>
                  <a:srgbClr val="FF0000"/>
                </a:solidFill>
                <a:latin typeface="Tahoma"/>
                <a:cs typeface="Tahoma"/>
              </a:rPr>
              <a:t>hạn</a:t>
            </a:r>
            <a:r>
              <a:rPr sz="2800" b="1" spc="-385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lang="en-US" sz="2800" b="1" spc="-385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2800" b="1" spc="-5" dirty="0" smtClean="0">
                <a:solidFill>
                  <a:srgbClr val="FF0000"/>
                </a:solidFill>
                <a:latin typeface="Tahoma"/>
                <a:cs typeface="Tahoma"/>
              </a:rPr>
              <a:t>12 </a:t>
            </a:r>
            <a:r>
              <a:rPr sz="2800" b="1" spc="-5" dirty="0">
                <a:solidFill>
                  <a:srgbClr val="FF0000"/>
                </a:solidFill>
                <a:latin typeface="Tahoma"/>
                <a:cs typeface="Tahoma"/>
              </a:rPr>
              <a:t>- 60 </a:t>
            </a:r>
            <a:r>
              <a:rPr sz="2800" b="1" spc="-5" dirty="0" err="1">
                <a:solidFill>
                  <a:srgbClr val="FF0000"/>
                </a:solidFill>
                <a:latin typeface="Tahoma"/>
                <a:cs typeface="Tahoma"/>
              </a:rPr>
              <a:t>tháng</a:t>
            </a:r>
            <a:r>
              <a:rPr sz="2800" b="1" spc="-5" dirty="0">
                <a:solidFill>
                  <a:srgbClr val="FF0000"/>
                </a:solidFill>
                <a:latin typeface="Tahoma"/>
                <a:cs typeface="Tahoma"/>
              </a:rPr>
              <a:t>  </a:t>
            </a:r>
            <a:r>
              <a:rPr sz="2800" b="1" spc="-315" dirty="0">
                <a:latin typeface="Tahoma"/>
                <a:cs typeface="Tahoma"/>
              </a:rPr>
              <a:t>(</a:t>
            </a:r>
            <a:r>
              <a:rPr sz="2800" b="1" spc="-315" dirty="0" err="1" smtClean="0">
                <a:latin typeface="Tahoma"/>
                <a:cs typeface="Tahoma"/>
              </a:rPr>
              <a:t>Tr</a:t>
            </a:r>
            <a:r>
              <a:rPr lang="en-US" sz="2800" b="1" spc="-315" dirty="0" err="1">
                <a:latin typeface="Tahoma"/>
                <a:cs typeface="Tahoma"/>
              </a:rPr>
              <a:t>ư</a:t>
            </a:r>
            <a:r>
              <a:rPr sz="2800" b="1" spc="-315" dirty="0" err="1" smtClean="0">
                <a:latin typeface="Tahoma"/>
                <a:cs typeface="Tahoma"/>
              </a:rPr>
              <a:t>ớc</a:t>
            </a:r>
            <a:r>
              <a:rPr sz="2800" b="1" spc="-315" dirty="0" smtClean="0">
                <a:latin typeface="Tahoma"/>
                <a:cs typeface="Tahoma"/>
              </a:rPr>
              <a:t> </a:t>
            </a:r>
            <a:r>
              <a:rPr sz="2800" b="1" spc="-5" dirty="0" err="1">
                <a:latin typeface="Tahoma"/>
                <a:cs typeface="Tahoma"/>
              </a:rPr>
              <a:t>đây</a:t>
            </a:r>
            <a:r>
              <a:rPr sz="2800" b="1" spc="-5" dirty="0">
                <a:latin typeface="Tahoma"/>
                <a:cs typeface="Tahoma"/>
              </a:rPr>
              <a:t>: 12 - 36</a:t>
            </a:r>
            <a:r>
              <a:rPr sz="2800" b="1" spc="-135" dirty="0">
                <a:latin typeface="Tahoma"/>
                <a:cs typeface="Tahoma"/>
              </a:rPr>
              <a:t> </a:t>
            </a:r>
            <a:r>
              <a:rPr sz="2800" b="1" spc="-5" dirty="0" err="1">
                <a:latin typeface="Tahoma"/>
                <a:cs typeface="Tahoma"/>
              </a:rPr>
              <a:t>tháng</a:t>
            </a:r>
            <a:r>
              <a:rPr sz="2800" b="1" spc="-5" dirty="0">
                <a:latin typeface="Tahoma"/>
                <a:cs typeface="Tahoma"/>
              </a:rPr>
              <a:t>).</a:t>
            </a:r>
            <a:endParaRPr sz="2800" dirty="0">
              <a:latin typeface="Tahoma"/>
              <a:cs typeface="Tahoma"/>
            </a:endParaRPr>
          </a:p>
          <a:p>
            <a:pPr marL="326390">
              <a:spcBef>
                <a:spcPts val="1680"/>
              </a:spcBef>
            </a:pPr>
            <a:r>
              <a:rPr sz="2800" b="1" spc="-5" dirty="0" err="1">
                <a:solidFill>
                  <a:srgbClr val="006600"/>
                </a:solidFill>
                <a:latin typeface="Tahoma"/>
                <a:cs typeface="Tahoma"/>
              </a:rPr>
              <a:t>Áp</a:t>
            </a:r>
            <a:r>
              <a:rPr sz="2800" b="1" spc="-5" dirty="0">
                <a:solidFill>
                  <a:srgbClr val="006600"/>
                </a:solidFill>
                <a:latin typeface="Tahoma"/>
                <a:cs typeface="Tahoma"/>
              </a:rPr>
              <a:t> </a:t>
            </a:r>
            <a:r>
              <a:rPr sz="2800" b="1" spc="-260" dirty="0" err="1">
                <a:solidFill>
                  <a:srgbClr val="006600"/>
                </a:solidFill>
                <a:latin typeface="Tahoma"/>
                <a:cs typeface="Tahoma"/>
              </a:rPr>
              <a:t>dụng</a:t>
            </a:r>
            <a:r>
              <a:rPr sz="2800" b="1" spc="-260" dirty="0">
                <a:solidFill>
                  <a:srgbClr val="006600"/>
                </a:solidFill>
                <a:latin typeface="Tahoma"/>
                <a:cs typeface="Tahoma"/>
              </a:rPr>
              <a:t> </a:t>
            </a:r>
            <a:r>
              <a:rPr sz="2800" b="1" spc="-355" dirty="0" err="1">
                <a:solidFill>
                  <a:srgbClr val="006600"/>
                </a:solidFill>
                <a:latin typeface="Tahoma"/>
                <a:cs typeface="Tahoma"/>
              </a:rPr>
              <a:t>với</a:t>
            </a:r>
            <a:r>
              <a:rPr sz="2800" b="1" spc="-355" dirty="0">
                <a:solidFill>
                  <a:srgbClr val="006600"/>
                </a:solidFill>
                <a:latin typeface="Tahoma"/>
                <a:cs typeface="Tahoma"/>
              </a:rPr>
              <a:t> </a:t>
            </a:r>
            <a:r>
              <a:rPr lang="en-US" sz="2800" b="1" spc="-355" dirty="0" smtClean="0">
                <a:solidFill>
                  <a:srgbClr val="006600"/>
                </a:solidFill>
                <a:latin typeface="Tahoma"/>
                <a:cs typeface="Tahoma"/>
              </a:rPr>
              <a:t> </a:t>
            </a:r>
            <a:r>
              <a:rPr sz="2800" b="1" spc="-380" dirty="0" err="1" smtClean="0">
                <a:solidFill>
                  <a:srgbClr val="006600"/>
                </a:solidFill>
                <a:latin typeface="Tahoma"/>
                <a:cs typeface="Tahoma"/>
              </a:rPr>
              <a:t>ng</a:t>
            </a:r>
            <a:r>
              <a:rPr lang="en-US" sz="2800" b="1" spc="-380" dirty="0" err="1">
                <a:solidFill>
                  <a:srgbClr val="006600"/>
                </a:solidFill>
                <a:latin typeface="Tahoma"/>
                <a:cs typeface="Tahoma"/>
              </a:rPr>
              <a:t>ư</a:t>
            </a:r>
            <a:r>
              <a:rPr sz="2800" b="1" spc="-380" dirty="0" err="1" smtClean="0">
                <a:solidFill>
                  <a:srgbClr val="006600"/>
                </a:solidFill>
                <a:latin typeface="Tahoma"/>
                <a:cs typeface="Tahoma"/>
              </a:rPr>
              <a:t>ời</a:t>
            </a:r>
            <a:r>
              <a:rPr sz="2800" b="1" spc="-380" dirty="0" smtClean="0">
                <a:solidFill>
                  <a:srgbClr val="006600"/>
                </a:solidFill>
                <a:latin typeface="Tahoma"/>
                <a:cs typeface="Tahoma"/>
              </a:rPr>
              <a:t> </a:t>
            </a:r>
            <a:r>
              <a:rPr lang="en-US" sz="2800" b="1" spc="-380" dirty="0" smtClean="0">
                <a:solidFill>
                  <a:srgbClr val="006600"/>
                </a:solidFill>
                <a:latin typeface="Tahoma"/>
                <a:cs typeface="Tahoma"/>
              </a:rPr>
              <a:t> </a:t>
            </a:r>
            <a:r>
              <a:rPr sz="2800" b="1" spc="-5" dirty="0" err="1" smtClean="0">
                <a:solidFill>
                  <a:srgbClr val="006600"/>
                </a:solidFill>
                <a:latin typeface="Tahoma"/>
                <a:cs typeface="Tahoma"/>
              </a:rPr>
              <a:t>trúng</a:t>
            </a:r>
            <a:r>
              <a:rPr sz="2800" b="1" spc="-5" dirty="0" smtClean="0">
                <a:solidFill>
                  <a:srgbClr val="006600"/>
                </a:solidFill>
                <a:latin typeface="Tahoma"/>
                <a:cs typeface="Tahoma"/>
              </a:rPr>
              <a:t> </a:t>
            </a:r>
            <a:r>
              <a:rPr sz="2800" b="1" spc="-229" dirty="0" err="1">
                <a:solidFill>
                  <a:srgbClr val="006600"/>
                </a:solidFill>
                <a:latin typeface="Tahoma"/>
                <a:cs typeface="Tahoma"/>
              </a:rPr>
              <a:t>tuyển</a:t>
            </a:r>
            <a:r>
              <a:rPr sz="2800" b="1" spc="-229" dirty="0">
                <a:solidFill>
                  <a:srgbClr val="006600"/>
                </a:solidFill>
                <a:latin typeface="Tahoma"/>
                <a:cs typeface="Tahoma"/>
              </a:rPr>
              <a:t> </a:t>
            </a:r>
            <a:r>
              <a:rPr sz="2800" b="1" spc="-5" dirty="0" err="1">
                <a:solidFill>
                  <a:srgbClr val="006600"/>
                </a:solidFill>
                <a:latin typeface="Tahoma"/>
                <a:cs typeface="Tahoma"/>
              </a:rPr>
              <a:t>vào</a:t>
            </a:r>
            <a:r>
              <a:rPr sz="2800" b="1" spc="-5" dirty="0">
                <a:solidFill>
                  <a:srgbClr val="006600"/>
                </a:solidFill>
                <a:latin typeface="Tahoma"/>
                <a:cs typeface="Tahoma"/>
              </a:rPr>
              <a:t> </a:t>
            </a:r>
            <a:r>
              <a:rPr sz="2800" b="1" spc="-5" dirty="0" err="1">
                <a:solidFill>
                  <a:srgbClr val="006600"/>
                </a:solidFill>
                <a:latin typeface="Tahoma"/>
                <a:cs typeface="Tahoma"/>
              </a:rPr>
              <a:t>viên</a:t>
            </a:r>
            <a:r>
              <a:rPr sz="2800" b="1" spc="-165" dirty="0">
                <a:solidFill>
                  <a:srgbClr val="006600"/>
                </a:solidFill>
                <a:latin typeface="Tahoma"/>
                <a:cs typeface="Tahoma"/>
              </a:rPr>
              <a:t> </a:t>
            </a:r>
            <a:r>
              <a:rPr sz="2800" b="1" spc="-170" dirty="0" err="1">
                <a:solidFill>
                  <a:srgbClr val="006600"/>
                </a:solidFill>
                <a:latin typeface="Tahoma"/>
                <a:cs typeface="Tahoma"/>
              </a:rPr>
              <a:t>chức</a:t>
            </a:r>
            <a:r>
              <a:rPr sz="2800" b="1" spc="-170" dirty="0">
                <a:solidFill>
                  <a:srgbClr val="006600"/>
                </a:solidFill>
                <a:latin typeface="Tahoma"/>
                <a:cs typeface="Tahoma"/>
              </a:rPr>
              <a:t>.</a:t>
            </a:r>
            <a:endParaRPr sz="2800" dirty="0">
              <a:latin typeface="Tahoma"/>
              <a:cs typeface="Tahoma"/>
            </a:endParaRPr>
          </a:p>
          <a:p>
            <a:pPr>
              <a:spcBef>
                <a:spcPts val="5"/>
              </a:spcBef>
            </a:pPr>
            <a:endParaRPr sz="2750" dirty="0">
              <a:latin typeface="Tahoma"/>
              <a:cs typeface="Tahoma"/>
            </a:endParaRPr>
          </a:p>
          <a:p>
            <a:pPr marL="12700"/>
            <a:r>
              <a:rPr sz="2800" b="1" spc="-5" dirty="0">
                <a:solidFill>
                  <a:srgbClr val="FF0000"/>
                </a:solidFill>
                <a:latin typeface="Tahoma"/>
                <a:cs typeface="Tahoma"/>
              </a:rPr>
              <a:t>+ </a:t>
            </a:r>
            <a:r>
              <a:rPr sz="2800" b="1" spc="-10" dirty="0">
                <a:solidFill>
                  <a:srgbClr val="FF0000"/>
                </a:solidFill>
                <a:latin typeface="Tahoma"/>
                <a:cs typeface="Tahoma"/>
              </a:rPr>
              <a:t>HĐLV </a:t>
            </a:r>
            <a:r>
              <a:rPr sz="2800" b="1" spc="-5" dirty="0" err="1">
                <a:solidFill>
                  <a:srgbClr val="FF0000"/>
                </a:solidFill>
                <a:latin typeface="Tahoma"/>
                <a:cs typeface="Tahoma"/>
              </a:rPr>
              <a:t>không</a:t>
            </a:r>
            <a:r>
              <a:rPr sz="2800" b="1" spc="-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2800" b="1" spc="-5" dirty="0" err="1">
                <a:solidFill>
                  <a:srgbClr val="FF0000"/>
                </a:solidFill>
                <a:latin typeface="Tahoma"/>
                <a:cs typeface="Tahoma"/>
              </a:rPr>
              <a:t>xác</a:t>
            </a:r>
            <a:r>
              <a:rPr sz="2800" b="1" spc="-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2800" b="1" spc="-490" dirty="0" err="1">
                <a:solidFill>
                  <a:srgbClr val="FF0000"/>
                </a:solidFill>
                <a:latin typeface="Tahoma"/>
                <a:cs typeface="Tahoma"/>
              </a:rPr>
              <a:t>định</a:t>
            </a:r>
            <a:r>
              <a:rPr sz="2800" b="1" spc="-49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lang="en-US" sz="2800" b="1" spc="-490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2800" b="1" spc="-265" dirty="0" err="1" smtClean="0">
                <a:solidFill>
                  <a:srgbClr val="FF0000"/>
                </a:solidFill>
                <a:latin typeface="Tahoma"/>
                <a:cs typeface="Tahoma"/>
              </a:rPr>
              <a:t>thời</a:t>
            </a:r>
            <a:r>
              <a:rPr sz="2800" b="1" spc="-265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2800" b="1" spc="-385" dirty="0" err="1">
                <a:solidFill>
                  <a:srgbClr val="FF0000"/>
                </a:solidFill>
                <a:latin typeface="Tahoma"/>
                <a:cs typeface="Tahoma"/>
              </a:rPr>
              <a:t>hạn</a:t>
            </a:r>
            <a:r>
              <a:rPr sz="2800" b="1" spc="-38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2800" b="1" spc="-10" dirty="0" err="1">
                <a:solidFill>
                  <a:srgbClr val="FF0000"/>
                </a:solidFill>
                <a:latin typeface="Tahoma"/>
                <a:cs typeface="Tahoma"/>
              </a:rPr>
              <a:t>áp</a:t>
            </a:r>
            <a:r>
              <a:rPr sz="2800" b="1" spc="-1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2800" b="1" spc="-260" dirty="0" err="1">
                <a:solidFill>
                  <a:srgbClr val="FF0000"/>
                </a:solidFill>
                <a:latin typeface="Tahoma"/>
                <a:cs typeface="Tahoma"/>
              </a:rPr>
              <a:t>dụng</a:t>
            </a:r>
            <a:r>
              <a:rPr sz="2800" b="1" spc="-47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2800" b="1" spc="-265" dirty="0" err="1">
                <a:solidFill>
                  <a:srgbClr val="FF0000"/>
                </a:solidFill>
                <a:latin typeface="Tahoma"/>
                <a:cs typeface="Tahoma"/>
              </a:rPr>
              <a:t>với</a:t>
            </a:r>
            <a:r>
              <a:rPr sz="2800" b="1" spc="-265" dirty="0">
                <a:solidFill>
                  <a:srgbClr val="FF0000"/>
                </a:solidFill>
                <a:latin typeface="Tahoma"/>
                <a:cs typeface="Tahoma"/>
              </a:rPr>
              <a:t>:</a:t>
            </a:r>
            <a:endParaRPr sz="2800" dirty="0">
              <a:latin typeface="Tahoma"/>
              <a:cs typeface="Tahoma"/>
            </a:endParaRPr>
          </a:p>
          <a:p>
            <a:pPr>
              <a:spcBef>
                <a:spcPts val="40"/>
              </a:spcBef>
            </a:pPr>
            <a:endParaRPr sz="2750" dirty="0">
              <a:latin typeface="Tahoma"/>
              <a:cs typeface="Tahoma"/>
            </a:endParaRPr>
          </a:p>
          <a:p>
            <a:pPr marL="668020" indent="-655320">
              <a:buClr>
                <a:srgbClr val="FF0000"/>
              </a:buClr>
              <a:buSzPct val="103703"/>
              <a:buAutoNum type="arabicParenBoth"/>
              <a:tabLst>
                <a:tab pos="668020" algn="l"/>
              </a:tabLst>
            </a:pPr>
            <a:r>
              <a:rPr sz="2700" b="1" dirty="0" err="1">
                <a:solidFill>
                  <a:srgbClr val="006600"/>
                </a:solidFill>
                <a:latin typeface="Tahoma"/>
                <a:cs typeface="Tahoma"/>
              </a:rPr>
              <a:t>Viên</a:t>
            </a:r>
            <a:r>
              <a:rPr sz="2700" b="1" dirty="0">
                <a:solidFill>
                  <a:srgbClr val="006600"/>
                </a:solidFill>
                <a:latin typeface="Tahoma"/>
                <a:cs typeface="Tahoma"/>
              </a:rPr>
              <a:t> </a:t>
            </a:r>
            <a:r>
              <a:rPr sz="2700" b="1" spc="-195" dirty="0" err="1">
                <a:solidFill>
                  <a:srgbClr val="006600"/>
                </a:solidFill>
                <a:latin typeface="Tahoma"/>
                <a:cs typeface="Tahoma"/>
              </a:rPr>
              <a:t>chức</a:t>
            </a:r>
            <a:r>
              <a:rPr sz="2700" b="1" spc="-195" dirty="0">
                <a:solidFill>
                  <a:srgbClr val="006600"/>
                </a:solidFill>
                <a:latin typeface="Tahoma"/>
                <a:cs typeface="Tahoma"/>
              </a:rPr>
              <a:t> </a:t>
            </a:r>
            <a:r>
              <a:rPr sz="2700" b="1" spc="-445" dirty="0" err="1" smtClean="0">
                <a:solidFill>
                  <a:srgbClr val="006600"/>
                </a:solidFill>
                <a:latin typeface="Tahoma"/>
                <a:cs typeface="Tahoma"/>
              </a:rPr>
              <a:t>đ</a:t>
            </a:r>
            <a:r>
              <a:rPr lang="en-US" sz="2700" b="1" spc="-445" dirty="0" err="1">
                <a:solidFill>
                  <a:srgbClr val="006600"/>
                </a:solidFill>
                <a:latin typeface="Tahoma"/>
                <a:cs typeface="Tahoma"/>
              </a:rPr>
              <a:t>ư</a:t>
            </a:r>
            <a:r>
              <a:rPr sz="2700" b="1" spc="-445" dirty="0" err="1" smtClean="0">
                <a:solidFill>
                  <a:srgbClr val="006600"/>
                </a:solidFill>
                <a:latin typeface="Tahoma"/>
                <a:cs typeface="Tahoma"/>
              </a:rPr>
              <a:t>ợc</a:t>
            </a:r>
            <a:r>
              <a:rPr lang="en-US" sz="2700" b="1" spc="-445" dirty="0" smtClean="0">
                <a:solidFill>
                  <a:srgbClr val="006600"/>
                </a:solidFill>
                <a:latin typeface="Tahoma"/>
                <a:cs typeface="Tahoma"/>
              </a:rPr>
              <a:t> </a:t>
            </a:r>
            <a:r>
              <a:rPr sz="2700" b="1" spc="-445" dirty="0" smtClean="0">
                <a:solidFill>
                  <a:srgbClr val="006600"/>
                </a:solidFill>
                <a:latin typeface="Tahoma"/>
                <a:cs typeface="Tahoma"/>
              </a:rPr>
              <a:t> </a:t>
            </a:r>
            <a:r>
              <a:rPr sz="2700" b="1" spc="-220" dirty="0" err="1">
                <a:solidFill>
                  <a:srgbClr val="006600"/>
                </a:solidFill>
                <a:latin typeface="Tahoma"/>
                <a:cs typeface="Tahoma"/>
              </a:rPr>
              <a:t>tuyển</a:t>
            </a:r>
            <a:r>
              <a:rPr sz="2700" b="1" spc="-220" dirty="0">
                <a:solidFill>
                  <a:srgbClr val="006600"/>
                </a:solidFill>
                <a:latin typeface="Tahoma"/>
                <a:cs typeface="Tahoma"/>
              </a:rPr>
              <a:t> </a:t>
            </a:r>
            <a:r>
              <a:rPr sz="2700" b="1" spc="-250" dirty="0" err="1">
                <a:solidFill>
                  <a:srgbClr val="006600"/>
                </a:solidFill>
                <a:latin typeface="Tahoma"/>
                <a:cs typeface="Tahoma"/>
              </a:rPr>
              <a:t>dụng</a:t>
            </a:r>
            <a:r>
              <a:rPr sz="2700" b="1" spc="-250" dirty="0">
                <a:solidFill>
                  <a:srgbClr val="006600"/>
                </a:solidFill>
                <a:latin typeface="Tahoma"/>
                <a:cs typeface="Tahoma"/>
              </a:rPr>
              <a:t> </a:t>
            </a:r>
            <a:r>
              <a:rPr sz="2700" b="1" spc="-360" dirty="0" err="1" smtClean="0">
                <a:solidFill>
                  <a:srgbClr val="006600"/>
                </a:solidFill>
                <a:latin typeface="Tahoma"/>
                <a:cs typeface="Tahoma"/>
              </a:rPr>
              <a:t>tr</a:t>
            </a:r>
            <a:r>
              <a:rPr lang="en-US" sz="2700" b="1" spc="-360" dirty="0" err="1">
                <a:solidFill>
                  <a:srgbClr val="006600"/>
                </a:solidFill>
                <a:latin typeface="Tahoma"/>
                <a:cs typeface="Tahoma"/>
              </a:rPr>
              <a:t>ư</a:t>
            </a:r>
            <a:r>
              <a:rPr sz="2700" b="1" spc="-360" dirty="0" err="1" smtClean="0">
                <a:solidFill>
                  <a:srgbClr val="006600"/>
                </a:solidFill>
                <a:latin typeface="Tahoma"/>
                <a:cs typeface="Tahoma"/>
              </a:rPr>
              <a:t>ớc</a:t>
            </a:r>
            <a:r>
              <a:rPr sz="2700" b="1" spc="-310" dirty="0" smtClean="0">
                <a:solidFill>
                  <a:srgbClr val="006600"/>
                </a:solidFill>
                <a:latin typeface="Tahoma"/>
                <a:cs typeface="Tahoma"/>
              </a:rPr>
              <a:t> </a:t>
            </a:r>
            <a:r>
              <a:rPr sz="2700" b="1" spc="-5" dirty="0">
                <a:solidFill>
                  <a:srgbClr val="006600"/>
                </a:solidFill>
                <a:latin typeface="Tahoma"/>
                <a:cs typeface="Tahoma"/>
              </a:rPr>
              <a:t>01/7/2020.</a:t>
            </a:r>
            <a:endParaRPr sz="2700" dirty="0">
              <a:latin typeface="Tahoma"/>
              <a:cs typeface="Tahoma"/>
            </a:endParaRPr>
          </a:p>
          <a:p>
            <a:pPr marL="668020" indent="-655320">
              <a:spcBef>
                <a:spcPts val="1680"/>
              </a:spcBef>
              <a:buClr>
                <a:srgbClr val="FF0000"/>
              </a:buClr>
              <a:buAutoNum type="arabicParenBoth"/>
              <a:tabLst>
                <a:tab pos="668020" algn="l"/>
              </a:tabLst>
            </a:pPr>
            <a:r>
              <a:rPr sz="2800" b="1" spc="-5" dirty="0">
                <a:solidFill>
                  <a:srgbClr val="006600"/>
                </a:solidFill>
                <a:latin typeface="Tahoma"/>
                <a:cs typeface="Tahoma"/>
              </a:rPr>
              <a:t>CB, CC </a:t>
            </a:r>
            <a:r>
              <a:rPr sz="2800" b="1" spc="-465" dirty="0" err="1" smtClean="0">
                <a:solidFill>
                  <a:srgbClr val="006600"/>
                </a:solidFill>
                <a:latin typeface="Tahoma"/>
                <a:cs typeface="Tahoma"/>
              </a:rPr>
              <a:t>đ</a:t>
            </a:r>
            <a:r>
              <a:rPr lang="en-US" sz="2800" b="1" spc="-465" dirty="0" err="1">
                <a:solidFill>
                  <a:srgbClr val="006600"/>
                </a:solidFill>
                <a:latin typeface="Tahoma"/>
                <a:cs typeface="Tahoma"/>
              </a:rPr>
              <a:t>ư</a:t>
            </a:r>
            <a:r>
              <a:rPr sz="2800" b="1" spc="-465" dirty="0" err="1" smtClean="0">
                <a:solidFill>
                  <a:srgbClr val="006600"/>
                </a:solidFill>
                <a:latin typeface="Tahoma"/>
                <a:cs typeface="Tahoma"/>
              </a:rPr>
              <a:t>ợc</a:t>
            </a:r>
            <a:r>
              <a:rPr sz="2800" b="1" spc="-465" dirty="0" smtClean="0">
                <a:solidFill>
                  <a:srgbClr val="006600"/>
                </a:solidFill>
                <a:latin typeface="Tahoma"/>
                <a:cs typeface="Tahoma"/>
              </a:rPr>
              <a:t> </a:t>
            </a:r>
            <a:r>
              <a:rPr lang="en-US" sz="2800" b="1" spc="-465" dirty="0" smtClean="0">
                <a:solidFill>
                  <a:srgbClr val="006600"/>
                </a:solidFill>
                <a:latin typeface="Tahoma"/>
                <a:cs typeface="Tahoma"/>
              </a:rPr>
              <a:t> </a:t>
            </a:r>
            <a:r>
              <a:rPr sz="2800" b="1" spc="-195" dirty="0" err="1" smtClean="0">
                <a:solidFill>
                  <a:srgbClr val="006600"/>
                </a:solidFill>
                <a:latin typeface="Tahoma"/>
                <a:cs typeface="Tahoma"/>
              </a:rPr>
              <a:t>chuyển</a:t>
            </a:r>
            <a:r>
              <a:rPr sz="2800" b="1" spc="-195" dirty="0" smtClean="0">
                <a:solidFill>
                  <a:srgbClr val="006600"/>
                </a:solidFill>
                <a:latin typeface="Tahoma"/>
                <a:cs typeface="Tahoma"/>
              </a:rPr>
              <a:t> </a:t>
            </a:r>
            <a:r>
              <a:rPr sz="2800" b="1" spc="-5" dirty="0">
                <a:solidFill>
                  <a:srgbClr val="006600"/>
                </a:solidFill>
                <a:latin typeface="Tahoma"/>
                <a:cs typeface="Tahoma"/>
              </a:rPr>
              <a:t>sang </a:t>
            </a:r>
            <a:r>
              <a:rPr sz="2800" b="1" spc="-10" dirty="0" err="1">
                <a:solidFill>
                  <a:srgbClr val="006600"/>
                </a:solidFill>
                <a:latin typeface="Tahoma"/>
                <a:cs typeface="Tahoma"/>
              </a:rPr>
              <a:t>làm</a:t>
            </a:r>
            <a:r>
              <a:rPr sz="2800" b="1" spc="-10" dirty="0">
                <a:solidFill>
                  <a:srgbClr val="006600"/>
                </a:solidFill>
                <a:latin typeface="Tahoma"/>
                <a:cs typeface="Tahoma"/>
              </a:rPr>
              <a:t> </a:t>
            </a:r>
            <a:r>
              <a:rPr sz="2800" b="1" spc="-5" dirty="0" err="1">
                <a:solidFill>
                  <a:srgbClr val="006600"/>
                </a:solidFill>
                <a:latin typeface="Tahoma"/>
                <a:cs typeface="Tahoma"/>
              </a:rPr>
              <a:t>viên</a:t>
            </a:r>
            <a:r>
              <a:rPr sz="2800" b="1" spc="409" dirty="0">
                <a:solidFill>
                  <a:srgbClr val="006600"/>
                </a:solidFill>
                <a:latin typeface="Tahoma"/>
                <a:cs typeface="Tahoma"/>
              </a:rPr>
              <a:t> </a:t>
            </a:r>
            <a:r>
              <a:rPr sz="2800" b="1" spc="-170" dirty="0" err="1">
                <a:solidFill>
                  <a:srgbClr val="006600"/>
                </a:solidFill>
                <a:latin typeface="Tahoma"/>
                <a:cs typeface="Tahoma"/>
              </a:rPr>
              <a:t>chức</a:t>
            </a:r>
            <a:r>
              <a:rPr sz="2800" b="1" spc="-170" dirty="0">
                <a:solidFill>
                  <a:srgbClr val="006600"/>
                </a:solidFill>
                <a:latin typeface="Tahoma"/>
                <a:cs typeface="Tahoma"/>
              </a:rPr>
              <a:t>.</a:t>
            </a:r>
            <a:endParaRPr sz="2800" dirty="0">
              <a:latin typeface="Tahoma"/>
              <a:cs typeface="Tahoma"/>
            </a:endParaRPr>
          </a:p>
          <a:p>
            <a:pPr marL="12700" marR="5080">
              <a:lnSpc>
                <a:spcPts val="5040"/>
              </a:lnSpc>
              <a:spcBef>
                <a:spcPts val="450"/>
              </a:spcBef>
              <a:buClr>
                <a:srgbClr val="FF0000"/>
              </a:buClr>
              <a:buAutoNum type="arabicParenBoth"/>
              <a:tabLst>
                <a:tab pos="748665" algn="l"/>
                <a:tab pos="749300" algn="l"/>
                <a:tab pos="1719580" algn="l"/>
                <a:tab pos="2763520" algn="l"/>
                <a:tab pos="3608070" algn="l"/>
                <a:tab pos="4509135" algn="l"/>
                <a:tab pos="5162550" algn="l"/>
                <a:tab pos="6233160" algn="l"/>
                <a:tab pos="6825615" algn="l"/>
                <a:tab pos="7781925" algn="l"/>
              </a:tabLst>
            </a:pPr>
            <a:r>
              <a:rPr sz="2800" b="1" spc="5" dirty="0" err="1">
                <a:solidFill>
                  <a:srgbClr val="006600"/>
                </a:solidFill>
                <a:latin typeface="Tahoma"/>
                <a:cs typeface="Tahoma"/>
              </a:rPr>
              <a:t>V</a:t>
            </a:r>
            <a:r>
              <a:rPr sz="2800" b="1" spc="-10" dirty="0" err="1">
                <a:solidFill>
                  <a:srgbClr val="006600"/>
                </a:solidFill>
                <a:latin typeface="Tahoma"/>
                <a:cs typeface="Tahoma"/>
              </a:rPr>
              <a:t>iê</a:t>
            </a:r>
            <a:r>
              <a:rPr sz="2800" b="1" spc="-5" dirty="0" err="1">
                <a:solidFill>
                  <a:srgbClr val="006600"/>
                </a:solidFill>
                <a:latin typeface="Tahoma"/>
                <a:cs typeface="Tahoma"/>
              </a:rPr>
              <a:t>n</a:t>
            </a:r>
            <a:r>
              <a:rPr sz="2800" b="1" dirty="0">
                <a:solidFill>
                  <a:srgbClr val="006600"/>
                </a:solidFill>
                <a:latin typeface="Tahoma"/>
                <a:cs typeface="Tahoma"/>
              </a:rPr>
              <a:t>	</a:t>
            </a:r>
            <a:r>
              <a:rPr sz="2800" b="1" spc="-10" dirty="0" err="1">
                <a:solidFill>
                  <a:srgbClr val="006600"/>
                </a:solidFill>
                <a:latin typeface="Tahoma"/>
                <a:cs typeface="Tahoma"/>
              </a:rPr>
              <a:t>c</a:t>
            </a:r>
            <a:r>
              <a:rPr sz="2800" b="1" spc="5" dirty="0" err="1">
                <a:solidFill>
                  <a:srgbClr val="006600"/>
                </a:solidFill>
                <a:latin typeface="Tahoma"/>
                <a:cs typeface="Tahoma"/>
              </a:rPr>
              <a:t>h</a:t>
            </a:r>
            <a:r>
              <a:rPr sz="2800" b="1" spc="-535" dirty="0" err="1">
                <a:solidFill>
                  <a:srgbClr val="006600"/>
                </a:solidFill>
                <a:latin typeface="Tahoma"/>
                <a:cs typeface="Tahoma"/>
              </a:rPr>
              <a:t>ứ</a:t>
            </a:r>
            <a:r>
              <a:rPr sz="2800" b="1" spc="-280" dirty="0" err="1">
                <a:solidFill>
                  <a:srgbClr val="006600"/>
                </a:solidFill>
                <a:latin typeface="Tahoma"/>
                <a:cs typeface="Tahoma"/>
              </a:rPr>
              <a:t>c</a:t>
            </a:r>
            <a:r>
              <a:rPr sz="2800" b="1" dirty="0">
                <a:solidFill>
                  <a:srgbClr val="006600"/>
                </a:solidFill>
                <a:latin typeface="Tahoma"/>
                <a:cs typeface="Tahoma"/>
              </a:rPr>
              <a:t>	</a:t>
            </a:r>
            <a:r>
              <a:rPr sz="2800" b="1" spc="-5" dirty="0" err="1">
                <a:solidFill>
                  <a:srgbClr val="006600"/>
                </a:solidFill>
                <a:latin typeface="Tahoma"/>
                <a:cs typeface="Tahoma"/>
              </a:rPr>
              <a:t>làm</a:t>
            </a:r>
            <a:r>
              <a:rPr sz="2800" b="1" dirty="0">
                <a:solidFill>
                  <a:srgbClr val="006600"/>
                </a:solidFill>
                <a:latin typeface="Tahoma"/>
                <a:cs typeface="Tahoma"/>
              </a:rPr>
              <a:t>	</a:t>
            </a:r>
            <a:r>
              <a:rPr sz="2800" b="1" spc="5" dirty="0" err="1">
                <a:solidFill>
                  <a:srgbClr val="006600"/>
                </a:solidFill>
                <a:latin typeface="Tahoma"/>
                <a:cs typeface="Tahoma"/>
              </a:rPr>
              <a:t>v</a:t>
            </a:r>
            <a:r>
              <a:rPr sz="2800" b="1" spc="-385" dirty="0" err="1">
                <a:solidFill>
                  <a:srgbClr val="006600"/>
                </a:solidFill>
                <a:latin typeface="Tahoma"/>
                <a:cs typeface="Tahoma"/>
              </a:rPr>
              <a:t>iệc</a:t>
            </a:r>
            <a:r>
              <a:rPr sz="2800" b="1" dirty="0">
                <a:solidFill>
                  <a:srgbClr val="006600"/>
                </a:solidFill>
                <a:latin typeface="Tahoma"/>
                <a:cs typeface="Tahoma"/>
              </a:rPr>
              <a:t>	</a:t>
            </a:r>
            <a:r>
              <a:rPr sz="2800" b="1" spc="-380" dirty="0" err="1">
                <a:solidFill>
                  <a:srgbClr val="006600"/>
                </a:solidFill>
                <a:latin typeface="Tahoma"/>
                <a:cs typeface="Tahoma"/>
              </a:rPr>
              <a:t>tại</a:t>
            </a:r>
            <a:r>
              <a:rPr sz="2800" b="1" dirty="0">
                <a:solidFill>
                  <a:srgbClr val="006600"/>
                </a:solidFill>
                <a:latin typeface="Tahoma"/>
                <a:cs typeface="Tahoma"/>
              </a:rPr>
              <a:t>	</a:t>
            </a:r>
            <a:r>
              <a:rPr sz="2800" b="1" spc="-5" dirty="0" err="1">
                <a:solidFill>
                  <a:srgbClr val="006600"/>
                </a:solidFill>
                <a:latin typeface="Tahoma"/>
                <a:cs typeface="Tahoma"/>
              </a:rPr>
              <a:t>vùng</a:t>
            </a:r>
            <a:r>
              <a:rPr sz="2800" b="1" dirty="0">
                <a:solidFill>
                  <a:srgbClr val="006600"/>
                </a:solidFill>
                <a:latin typeface="Tahoma"/>
                <a:cs typeface="Tahoma"/>
              </a:rPr>
              <a:t>	</a:t>
            </a:r>
            <a:r>
              <a:rPr sz="2800" b="1" spc="-5" dirty="0" err="1">
                <a:solidFill>
                  <a:srgbClr val="006600"/>
                </a:solidFill>
                <a:latin typeface="Tahoma"/>
                <a:cs typeface="Tahoma"/>
              </a:rPr>
              <a:t>có</a:t>
            </a:r>
            <a:r>
              <a:rPr sz="2800" b="1" dirty="0">
                <a:solidFill>
                  <a:srgbClr val="006600"/>
                </a:solidFill>
                <a:latin typeface="Tahoma"/>
                <a:cs typeface="Tahoma"/>
              </a:rPr>
              <a:t>	</a:t>
            </a:r>
            <a:r>
              <a:rPr sz="2800" b="1" spc="-5" dirty="0" err="1">
                <a:solidFill>
                  <a:srgbClr val="006600"/>
                </a:solidFill>
                <a:latin typeface="Tahoma"/>
                <a:cs typeface="Tahoma"/>
              </a:rPr>
              <a:t>đ</a:t>
            </a:r>
            <a:r>
              <a:rPr sz="2800" b="1" dirty="0" err="1">
                <a:solidFill>
                  <a:srgbClr val="006600"/>
                </a:solidFill>
                <a:latin typeface="Tahoma"/>
                <a:cs typeface="Tahoma"/>
              </a:rPr>
              <a:t>i</a:t>
            </a:r>
            <a:r>
              <a:rPr sz="2800" b="1" spc="-575" dirty="0" err="1">
                <a:solidFill>
                  <a:srgbClr val="006600"/>
                </a:solidFill>
                <a:latin typeface="Tahoma"/>
                <a:cs typeface="Tahoma"/>
              </a:rPr>
              <a:t>ều</a:t>
            </a:r>
            <a:r>
              <a:rPr sz="2800" b="1" dirty="0">
                <a:solidFill>
                  <a:srgbClr val="006600"/>
                </a:solidFill>
                <a:latin typeface="Tahoma"/>
                <a:cs typeface="Tahoma"/>
              </a:rPr>
              <a:t>	</a:t>
            </a:r>
            <a:r>
              <a:rPr sz="2800" b="1" spc="-235" dirty="0" err="1">
                <a:solidFill>
                  <a:srgbClr val="006600"/>
                </a:solidFill>
                <a:latin typeface="Tahoma"/>
                <a:cs typeface="Tahoma"/>
              </a:rPr>
              <a:t>kiện</a:t>
            </a:r>
            <a:r>
              <a:rPr sz="2800" b="1" spc="-235" dirty="0">
                <a:solidFill>
                  <a:srgbClr val="006600"/>
                </a:solidFill>
                <a:latin typeface="Tahoma"/>
                <a:cs typeface="Tahoma"/>
              </a:rPr>
              <a:t>  </a:t>
            </a:r>
            <a:r>
              <a:rPr sz="2800" b="1" spc="-5" dirty="0" err="1">
                <a:solidFill>
                  <a:srgbClr val="006600"/>
                </a:solidFill>
                <a:latin typeface="Tahoma"/>
                <a:cs typeface="Tahoma"/>
              </a:rPr>
              <a:t>kinh</a:t>
            </a:r>
            <a:r>
              <a:rPr sz="2800" b="1" spc="-5" dirty="0">
                <a:solidFill>
                  <a:srgbClr val="006600"/>
                </a:solidFill>
                <a:latin typeface="Tahoma"/>
                <a:cs typeface="Tahoma"/>
              </a:rPr>
              <a:t> </a:t>
            </a:r>
            <a:r>
              <a:rPr sz="2800" b="1" spc="-570" dirty="0" err="1" smtClean="0">
                <a:solidFill>
                  <a:srgbClr val="006600"/>
                </a:solidFill>
                <a:latin typeface="Tahoma"/>
                <a:cs typeface="Tahoma"/>
              </a:rPr>
              <a:t>tế</a:t>
            </a:r>
            <a:r>
              <a:rPr lang="en-US" sz="2800" b="1" spc="-570" dirty="0" smtClean="0">
                <a:solidFill>
                  <a:srgbClr val="006600"/>
                </a:solidFill>
                <a:latin typeface="Tahoma"/>
                <a:cs typeface="Tahoma"/>
              </a:rPr>
              <a:t>   </a:t>
            </a:r>
            <a:r>
              <a:rPr sz="2800" b="1" spc="-570" dirty="0" smtClean="0">
                <a:solidFill>
                  <a:srgbClr val="006600"/>
                </a:solidFill>
                <a:latin typeface="Tahoma"/>
                <a:cs typeface="Tahoma"/>
              </a:rPr>
              <a:t> </a:t>
            </a:r>
            <a:r>
              <a:rPr sz="2800" b="1" spc="-5" dirty="0">
                <a:solidFill>
                  <a:srgbClr val="006600"/>
                </a:solidFill>
                <a:latin typeface="Tahoma"/>
                <a:cs typeface="Tahoma"/>
              </a:rPr>
              <a:t>- </a:t>
            </a:r>
            <a:r>
              <a:rPr sz="2800" b="1" spc="-5" dirty="0" err="1">
                <a:solidFill>
                  <a:srgbClr val="006600"/>
                </a:solidFill>
                <a:latin typeface="Tahoma"/>
                <a:cs typeface="Tahoma"/>
              </a:rPr>
              <a:t>xã</a:t>
            </a:r>
            <a:r>
              <a:rPr sz="2800" b="1" spc="-5" dirty="0">
                <a:solidFill>
                  <a:srgbClr val="006600"/>
                </a:solidFill>
                <a:latin typeface="Tahoma"/>
                <a:cs typeface="Tahoma"/>
              </a:rPr>
              <a:t> </a:t>
            </a:r>
            <a:r>
              <a:rPr sz="2800" b="1" spc="-365" dirty="0" err="1">
                <a:solidFill>
                  <a:srgbClr val="006600"/>
                </a:solidFill>
                <a:latin typeface="Tahoma"/>
                <a:cs typeface="Tahoma"/>
              </a:rPr>
              <a:t>hội</a:t>
            </a:r>
            <a:r>
              <a:rPr sz="2800" b="1" spc="-365" dirty="0">
                <a:solidFill>
                  <a:srgbClr val="006600"/>
                </a:solidFill>
                <a:latin typeface="Tahoma"/>
                <a:cs typeface="Tahoma"/>
              </a:rPr>
              <a:t> </a:t>
            </a:r>
            <a:r>
              <a:rPr lang="en-US" sz="2800" b="1" spc="-365" dirty="0" smtClean="0">
                <a:solidFill>
                  <a:srgbClr val="006600"/>
                </a:solidFill>
                <a:latin typeface="Tahoma"/>
                <a:cs typeface="Tahoma"/>
              </a:rPr>
              <a:t> </a:t>
            </a:r>
            <a:r>
              <a:rPr sz="2800" b="1" spc="-380" dirty="0" err="1" smtClean="0">
                <a:solidFill>
                  <a:srgbClr val="006600"/>
                </a:solidFill>
                <a:latin typeface="Tahoma"/>
                <a:cs typeface="Tahoma"/>
              </a:rPr>
              <a:t>đặc</a:t>
            </a:r>
            <a:r>
              <a:rPr lang="en-US" sz="2800" b="1" spc="-380" dirty="0" smtClean="0">
                <a:solidFill>
                  <a:srgbClr val="006600"/>
                </a:solidFill>
                <a:latin typeface="Tahoma"/>
                <a:cs typeface="Tahoma"/>
              </a:rPr>
              <a:t> </a:t>
            </a:r>
            <a:r>
              <a:rPr sz="2800" b="1" spc="-380" dirty="0" smtClean="0">
                <a:solidFill>
                  <a:srgbClr val="006600"/>
                </a:solidFill>
                <a:latin typeface="Tahoma"/>
                <a:cs typeface="Tahoma"/>
              </a:rPr>
              <a:t> </a:t>
            </a:r>
            <a:r>
              <a:rPr sz="2800" b="1" spc="-290" dirty="0" err="1" smtClean="0">
                <a:solidFill>
                  <a:srgbClr val="006600"/>
                </a:solidFill>
                <a:latin typeface="Tahoma"/>
                <a:cs typeface="Tahoma"/>
              </a:rPr>
              <a:t>biệt</a:t>
            </a:r>
            <a:r>
              <a:rPr lang="en-US" sz="2800" b="1" spc="-290" dirty="0" smtClean="0">
                <a:solidFill>
                  <a:srgbClr val="006600"/>
                </a:solidFill>
                <a:latin typeface="Tahoma"/>
                <a:cs typeface="Tahoma"/>
              </a:rPr>
              <a:t> </a:t>
            </a:r>
            <a:r>
              <a:rPr sz="2800" b="1" spc="-290" dirty="0" smtClean="0">
                <a:solidFill>
                  <a:srgbClr val="006600"/>
                </a:solidFill>
                <a:latin typeface="Tahoma"/>
                <a:cs typeface="Tahoma"/>
              </a:rPr>
              <a:t> </a:t>
            </a:r>
            <a:r>
              <a:rPr sz="2800" b="1" spc="-5" dirty="0" err="1">
                <a:solidFill>
                  <a:srgbClr val="006600"/>
                </a:solidFill>
                <a:latin typeface="Tahoma"/>
                <a:cs typeface="Tahoma"/>
              </a:rPr>
              <a:t>khó</a:t>
            </a:r>
            <a:r>
              <a:rPr sz="2800" b="1" spc="-270" dirty="0">
                <a:solidFill>
                  <a:srgbClr val="006600"/>
                </a:solidFill>
                <a:latin typeface="Tahoma"/>
                <a:cs typeface="Tahoma"/>
              </a:rPr>
              <a:t> </a:t>
            </a:r>
            <a:r>
              <a:rPr sz="2800" b="1" spc="-5" dirty="0" err="1">
                <a:solidFill>
                  <a:srgbClr val="006600"/>
                </a:solidFill>
                <a:latin typeface="Tahoma"/>
                <a:cs typeface="Tahoma"/>
              </a:rPr>
              <a:t>khăn</a:t>
            </a:r>
            <a:r>
              <a:rPr sz="2800" b="1" spc="-5" dirty="0">
                <a:solidFill>
                  <a:srgbClr val="006600"/>
                </a:solidFill>
                <a:latin typeface="Tahoma"/>
                <a:cs typeface="Tahoma"/>
              </a:rPr>
              <a:t>.</a:t>
            </a:r>
            <a:endParaRPr sz="2800" dirty="0"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1211890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85035" y="225938"/>
            <a:ext cx="9184733" cy="59474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6350" algn="just">
              <a:lnSpc>
                <a:spcPct val="150000"/>
              </a:lnSpc>
              <a:spcBef>
                <a:spcPts val="95"/>
              </a:spcBef>
              <a:buClr>
                <a:srgbClr val="000000"/>
              </a:buClr>
              <a:buChar char="-"/>
              <a:tabLst>
                <a:tab pos="466090" algn="l"/>
              </a:tabLst>
            </a:pPr>
            <a:r>
              <a:rPr sz="3700" b="1" spc="-5">
                <a:solidFill>
                  <a:srgbClr val="008000"/>
                </a:solidFill>
                <a:latin typeface="Tahoma"/>
                <a:cs typeface="Tahoma"/>
              </a:rPr>
              <a:t>60 </a:t>
            </a:r>
            <a:r>
              <a:rPr sz="3700" b="1" spc="-10">
                <a:solidFill>
                  <a:srgbClr val="008000"/>
                </a:solidFill>
                <a:latin typeface="Tahoma"/>
                <a:cs typeface="Tahoma"/>
              </a:rPr>
              <a:t>ngày </a:t>
            </a:r>
            <a:r>
              <a:rPr sz="3700" b="1" spc="-490" smtClean="0">
                <a:latin typeface="Tahoma"/>
                <a:cs typeface="Tahoma"/>
              </a:rPr>
              <a:t>tr</a:t>
            </a:r>
            <a:r>
              <a:rPr lang="en-US" sz="3700" b="1" spc="-490">
                <a:latin typeface="Tahoma"/>
                <a:cs typeface="Tahoma"/>
              </a:rPr>
              <a:t>ư</a:t>
            </a:r>
            <a:r>
              <a:rPr sz="3700" b="1" spc="-490" smtClean="0">
                <a:latin typeface="Tahoma"/>
                <a:cs typeface="Tahoma"/>
              </a:rPr>
              <a:t>ớc</a:t>
            </a:r>
            <a:r>
              <a:rPr sz="3700" b="1" spc="100" smtClean="0">
                <a:latin typeface="Tahoma"/>
                <a:cs typeface="Tahoma"/>
              </a:rPr>
              <a:t> </a:t>
            </a:r>
            <a:r>
              <a:rPr sz="3700" b="1" spc="-5">
                <a:latin typeface="Tahoma"/>
                <a:cs typeface="Tahoma"/>
              </a:rPr>
              <a:t>khi </a:t>
            </a:r>
            <a:r>
              <a:rPr sz="3700" b="1" spc="-509">
                <a:latin typeface="Tahoma"/>
                <a:cs typeface="Tahoma"/>
              </a:rPr>
              <a:t>hết </a:t>
            </a:r>
            <a:r>
              <a:rPr sz="3700" b="1" spc="-505">
                <a:latin typeface="Tahoma"/>
                <a:cs typeface="Tahoma"/>
              </a:rPr>
              <a:t>hạn </a:t>
            </a:r>
            <a:r>
              <a:rPr sz="3700" b="1" spc="-5">
                <a:latin typeface="Tahoma"/>
                <a:cs typeface="Tahoma"/>
              </a:rPr>
              <a:t>HĐLV,  </a:t>
            </a:r>
            <a:r>
              <a:rPr sz="3700" b="1" spc="-495" smtClean="0">
                <a:latin typeface="Tahoma"/>
                <a:cs typeface="Tahoma"/>
              </a:rPr>
              <a:t>ng</a:t>
            </a:r>
            <a:r>
              <a:rPr lang="en-US" sz="3700" b="1" spc="-495">
                <a:latin typeface="Tahoma"/>
                <a:cs typeface="Tahoma"/>
              </a:rPr>
              <a:t>ư</a:t>
            </a:r>
            <a:r>
              <a:rPr sz="3700" b="1" spc="-495" smtClean="0">
                <a:latin typeface="Tahoma"/>
                <a:cs typeface="Tahoma"/>
              </a:rPr>
              <a:t>ời </a:t>
            </a:r>
            <a:r>
              <a:rPr sz="3700" b="1" spc="-270">
                <a:latin typeface="Tahoma"/>
                <a:cs typeface="Tahoma"/>
              </a:rPr>
              <a:t>đứng </a:t>
            </a:r>
            <a:r>
              <a:rPr sz="3700" b="1" spc="-500">
                <a:latin typeface="Tahoma"/>
                <a:cs typeface="Tahoma"/>
              </a:rPr>
              <a:t>đầu </a:t>
            </a:r>
            <a:r>
              <a:rPr sz="3700" b="1">
                <a:latin typeface="Tahoma"/>
                <a:cs typeface="Tahoma"/>
              </a:rPr>
              <a:t>ký </a:t>
            </a:r>
            <a:r>
              <a:rPr sz="3700" b="1" spc="-380">
                <a:latin typeface="Tahoma"/>
                <a:cs typeface="Tahoma"/>
              </a:rPr>
              <a:t>tiếp </a:t>
            </a:r>
            <a:r>
              <a:rPr sz="3700" b="1" spc="-380">
                <a:solidFill>
                  <a:srgbClr val="008000"/>
                </a:solidFill>
                <a:latin typeface="Tahoma"/>
                <a:cs typeface="Tahoma"/>
              </a:rPr>
              <a:t>hoặc </a:t>
            </a:r>
            <a:r>
              <a:rPr sz="3700" b="1" spc="-380">
                <a:latin typeface="Tahoma"/>
                <a:cs typeface="Tahoma"/>
              </a:rPr>
              <a:t>chấm  </a:t>
            </a:r>
            <a:r>
              <a:rPr sz="3700" b="1" spc="-360">
                <a:latin typeface="Tahoma"/>
                <a:cs typeface="Tahoma"/>
              </a:rPr>
              <a:t>dứt </a:t>
            </a:r>
            <a:r>
              <a:rPr sz="3700" b="1" spc="-10">
                <a:latin typeface="Tahoma"/>
                <a:cs typeface="Tahoma"/>
              </a:rPr>
              <a:t>HĐLV </a:t>
            </a:r>
            <a:r>
              <a:rPr sz="3700" b="1" spc="-465">
                <a:latin typeface="Tahoma"/>
                <a:cs typeface="Tahoma"/>
              </a:rPr>
              <a:t>với </a:t>
            </a:r>
            <a:r>
              <a:rPr sz="3700" b="1" spc="-5">
                <a:latin typeface="Tahoma"/>
                <a:cs typeface="Tahoma"/>
              </a:rPr>
              <a:t>viên</a:t>
            </a:r>
            <a:r>
              <a:rPr sz="3700" b="1" spc="-509">
                <a:latin typeface="Tahoma"/>
                <a:cs typeface="Tahoma"/>
              </a:rPr>
              <a:t> </a:t>
            </a:r>
            <a:r>
              <a:rPr sz="3700" b="1" spc="-220">
                <a:latin typeface="Tahoma"/>
                <a:cs typeface="Tahoma"/>
              </a:rPr>
              <a:t>chức.</a:t>
            </a:r>
            <a:endParaRPr sz="3700">
              <a:latin typeface="Tahoma"/>
              <a:cs typeface="Tahoma"/>
            </a:endParaRPr>
          </a:p>
          <a:p>
            <a:pPr marL="12700" marR="7620" algn="just">
              <a:lnSpc>
                <a:spcPct val="150000"/>
              </a:lnSpc>
              <a:spcBef>
                <a:spcPts val="5"/>
              </a:spcBef>
              <a:buChar char="-"/>
              <a:tabLst>
                <a:tab pos="680720" algn="l"/>
              </a:tabLst>
            </a:pPr>
            <a:r>
              <a:rPr sz="3700" b="1" spc="-505" smtClean="0">
                <a:latin typeface="Tahoma"/>
                <a:cs typeface="Tahoma"/>
              </a:rPr>
              <a:t>Nếu</a:t>
            </a:r>
            <a:r>
              <a:rPr lang="en-US" sz="3700" b="1" spc="-505" smtClean="0">
                <a:latin typeface="Tahoma"/>
                <a:cs typeface="Tahoma"/>
              </a:rPr>
              <a:t> đơn vị </a:t>
            </a:r>
            <a:r>
              <a:rPr sz="3700" b="1" spc="2550" smtClean="0">
                <a:latin typeface="Tahoma"/>
                <a:cs typeface="Tahoma"/>
              </a:rPr>
              <a:t> </a:t>
            </a:r>
            <a:r>
              <a:rPr sz="3700" b="1" spc="-5">
                <a:solidFill>
                  <a:srgbClr val="008000"/>
                </a:solidFill>
                <a:latin typeface="Tahoma"/>
                <a:cs typeface="Tahoma"/>
              </a:rPr>
              <a:t>còn  nhu  </a:t>
            </a:r>
            <a:r>
              <a:rPr sz="3700" b="1" spc="-500">
                <a:solidFill>
                  <a:srgbClr val="008000"/>
                </a:solidFill>
                <a:latin typeface="Tahoma"/>
                <a:cs typeface="Tahoma"/>
              </a:rPr>
              <a:t>cầu </a:t>
            </a:r>
            <a:r>
              <a:rPr sz="3700" b="1" spc="-10">
                <a:latin typeface="Tahoma"/>
                <a:cs typeface="Tahoma"/>
              </a:rPr>
              <a:t>và  </a:t>
            </a:r>
            <a:r>
              <a:rPr sz="3700" b="1" spc="-5">
                <a:latin typeface="Tahoma"/>
                <a:cs typeface="Tahoma"/>
              </a:rPr>
              <a:t>viên </a:t>
            </a:r>
            <a:r>
              <a:rPr sz="3700" b="1" spc="-275">
                <a:latin typeface="Tahoma"/>
                <a:cs typeface="Tahoma"/>
              </a:rPr>
              <a:t>chức </a:t>
            </a:r>
            <a:r>
              <a:rPr sz="3700" b="1" spc="-670">
                <a:solidFill>
                  <a:srgbClr val="008000"/>
                </a:solidFill>
                <a:latin typeface="Tahoma"/>
                <a:cs typeface="Tahoma"/>
              </a:rPr>
              <a:t>đủ </a:t>
            </a:r>
            <a:r>
              <a:rPr sz="3700" b="1" spc="-5">
                <a:solidFill>
                  <a:srgbClr val="008000"/>
                </a:solidFill>
                <a:latin typeface="Tahoma"/>
                <a:cs typeface="Tahoma"/>
              </a:rPr>
              <a:t>yêu </a:t>
            </a:r>
            <a:r>
              <a:rPr sz="3700" b="1" spc="-505">
                <a:solidFill>
                  <a:srgbClr val="008000"/>
                </a:solidFill>
                <a:latin typeface="Tahoma"/>
                <a:cs typeface="Tahoma"/>
              </a:rPr>
              <a:t>cầu </a:t>
            </a:r>
            <a:r>
              <a:rPr sz="3700" b="1" spc="-5">
                <a:latin typeface="Tahoma"/>
                <a:cs typeface="Tahoma"/>
              </a:rPr>
              <a:t>thì </a:t>
            </a:r>
            <a:r>
              <a:rPr sz="3700" b="1" spc="-380">
                <a:latin typeface="Tahoma"/>
                <a:cs typeface="Tahoma"/>
              </a:rPr>
              <a:t>phải </a:t>
            </a:r>
            <a:r>
              <a:rPr sz="3700" b="1">
                <a:solidFill>
                  <a:srgbClr val="008000"/>
                </a:solidFill>
                <a:latin typeface="Tahoma"/>
                <a:cs typeface="Tahoma"/>
              </a:rPr>
              <a:t>ký</a:t>
            </a:r>
            <a:r>
              <a:rPr sz="3700" b="1" spc="-310">
                <a:solidFill>
                  <a:srgbClr val="008000"/>
                </a:solidFill>
                <a:latin typeface="Tahoma"/>
                <a:cs typeface="Tahoma"/>
              </a:rPr>
              <a:t> </a:t>
            </a:r>
            <a:r>
              <a:rPr sz="3700" b="1" spc="-305">
                <a:solidFill>
                  <a:srgbClr val="008000"/>
                </a:solidFill>
                <a:latin typeface="Tahoma"/>
                <a:cs typeface="Tahoma"/>
              </a:rPr>
              <a:t>tiếp.</a:t>
            </a:r>
            <a:endParaRPr sz="3700">
              <a:latin typeface="Tahoma"/>
              <a:cs typeface="Tahoma"/>
            </a:endParaRPr>
          </a:p>
          <a:p>
            <a:pPr marL="12700" marR="5080" algn="just">
              <a:lnSpc>
                <a:spcPct val="150000"/>
              </a:lnSpc>
              <a:buChar char="-"/>
              <a:tabLst>
                <a:tab pos="365125" algn="l"/>
              </a:tabLst>
            </a:pPr>
            <a:r>
              <a:rPr sz="3700" b="1" spc="-505">
                <a:latin typeface="Tahoma"/>
                <a:cs typeface="Tahoma"/>
              </a:rPr>
              <a:t>Nếu </a:t>
            </a:r>
            <a:r>
              <a:rPr sz="3700" b="1" spc="-5">
                <a:latin typeface="Tahoma"/>
                <a:cs typeface="Tahoma"/>
              </a:rPr>
              <a:t>không </a:t>
            </a:r>
            <a:r>
              <a:rPr sz="3700" b="1">
                <a:latin typeface="Tahoma"/>
                <a:cs typeface="Tahoma"/>
              </a:rPr>
              <a:t>ký </a:t>
            </a:r>
            <a:r>
              <a:rPr sz="3700" b="1" spc="-380">
                <a:latin typeface="Tahoma"/>
                <a:cs typeface="Tahoma"/>
              </a:rPr>
              <a:t>tiếp phải </a:t>
            </a:r>
            <a:r>
              <a:rPr sz="3700" b="1" spc="-10">
                <a:latin typeface="Tahoma"/>
                <a:cs typeface="Tahoma"/>
              </a:rPr>
              <a:t>nêu </a:t>
            </a:r>
            <a:r>
              <a:rPr sz="3700" b="1" spc="5">
                <a:latin typeface="Tahoma"/>
                <a:cs typeface="Tahoma"/>
              </a:rPr>
              <a:t>rõ </a:t>
            </a:r>
            <a:r>
              <a:rPr sz="3700" b="1" spc="-5">
                <a:solidFill>
                  <a:srgbClr val="008000"/>
                </a:solidFill>
                <a:latin typeface="Tahoma"/>
                <a:cs typeface="Tahoma"/>
              </a:rPr>
              <a:t>lý do </a:t>
            </a:r>
            <a:r>
              <a:rPr sz="3700" b="1" spc="-5">
                <a:latin typeface="Tahoma"/>
                <a:cs typeface="Tahoma"/>
              </a:rPr>
              <a:t> </a:t>
            </a:r>
            <a:r>
              <a:rPr sz="3700" b="1" spc="-375">
                <a:latin typeface="Tahoma"/>
                <a:cs typeface="Tahoma"/>
              </a:rPr>
              <a:t>bằng </a:t>
            </a:r>
            <a:r>
              <a:rPr sz="3700" b="1" spc="-5">
                <a:latin typeface="Tahoma"/>
                <a:cs typeface="Tahoma"/>
              </a:rPr>
              <a:t>văn</a:t>
            </a:r>
            <a:r>
              <a:rPr sz="3700" b="1" spc="-350">
                <a:latin typeface="Tahoma"/>
                <a:cs typeface="Tahoma"/>
              </a:rPr>
              <a:t> </a:t>
            </a:r>
            <a:r>
              <a:rPr sz="3700" b="1" spc="-375">
                <a:latin typeface="Tahoma"/>
                <a:cs typeface="Tahoma"/>
              </a:rPr>
              <a:t>bản.</a:t>
            </a:r>
            <a:endParaRPr sz="3700"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3063392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73352" y="220471"/>
            <a:ext cx="8119745" cy="574040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>
                <a:latin typeface="Tahoma"/>
                <a:cs typeface="Tahoma"/>
              </a:rPr>
              <a:t>ĐVSN </a:t>
            </a:r>
            <a:r>
              <a:rPr sz="3600" spc="-450">
                <a:latin typeface="Tahoma"/>
                <a:cs typeface="Tahoma"/>
              </a:rPr>
              <a:t>đơn </a:t>
            </a:r>
            <a:r>
              <a:rPr sz="3600" spc="-400" smtClean="0">
                <a:latin typeface="Tahoma"/>
                <a:cs typeface="Tahoma"/>
              </a:rPr>
              <a:t>ph</a:t>
            </a:r>
            <a:r>
              <a:rPr lang="en-US" sz="3600" spc="-400">
                <a:latin typeface="Tahoma"/>
                <a:cs typeface="Tahoma"/>
              </a:rPr>
              <a:t>ư</a:t>
            </a:r>
            <a:r>
              <a:rPr sz="3600" spc="-400" smtClean="0">
                <a:latin typeface="Tahoma"/>
                <a:cs typeface="Tahoma"/>
              </a:rPr>
              <a:t>ơng </a:t>
            </a:r>
            <a:r>
              <a:rPr sz="3600" spc="-365">
                <a:latin typeface="Tahoma"/>
                <a:cs typeface="Tahoma"/>
              </a:rPr>
              <a:t>chấm </a:t>
            </a:r>
            <a:r>
              <a:rPr sz="3600" spc="-350">
                <a:latin typeface="Tahoma"/>
                <a:cs typeface="Tahoma"/>
              </a:rPr>
              <a:t>dứt</a:t>
            </a:r>
            <a:r>
              <a:rPr sz="3600" spc="-170">
                <a:latin typeface="Tahoma"/>
                <a:cs typeface="Tahoma"/>
              </a:rPr>
              <a:t> </a:t>
            </a:r>
            <a:r>
              <a:rPr sz="3600" spc="-5">
                <a:latin typeface="Tahoma"/>
                <a:cs typeface="Tahoma"/>
              </a:rPr>
              <a:t>HĐLV:</a:t>
            </a:r>
            <a:endParaRPr sz="36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46220" y="1030310"/>
            <a:ext cx="9981125" cy="502637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56565" marR="139700" indent="-444500" algn="just">
              <a:spcBef>
                <a:spcPts val="1140"/>
              </a:spcBef>
              <a:buClr>
                <a:srgbClr val="0033CC"/>
              </a:buClr>
              <a:buFont typeface="Tahoma"/>
              <a:buAutoNum type="arabicPeriod"/>
              <a:tabLst>
                <a:tab pos="457200" algn="l"/>
              </a:tabLst>
            </a:pPr>
            <a:r>
              <a:rPr sz="2800" b="1" spc="-10">
                <a:solidFill>
                  <a:srgbClr val="0033CC"/>
                </a:solidFill>
                <a:latin typeface="Tahoma"/>
                <a:cs typeface="Tahoma"/>
              </a:rPr>
              <a:t>	Viên chức 2 năm liên tiếp </a:t>
            </a:r>
            <a:r>
              <a:rPr lang="en-US" sz="2800" b="1" spc="-10">
                <a:solidFill>
                  <a:srgbClr val="0033CC"/>
                </a:solidFill>
                <a:latin typeface="Tahoma"/>
                <a:cs typeface="Tahoma"/>
              </a:rPr>
              <a:t> bị </a:t>
            </a:r>
            <a:r>
              <a:rPr sz="2800" b="1" spc="-10">
                <a:solidFill>
                  <a:srgbClr val="0033CC"/>
                </a:solidFill>
                <a:latin typeface="Tahoma"/>
                <a:cs typeface="Tahoma"/>
              </a:rPr>
              <a:t>xếp loại ở mức  không hoàn thành nhiệm vụ.</a:t>
            </a:r>
          </a:p>
          <a:p>
            <a:pPr marL="456565" indent="-444500" algn="just">
              <a:spcBef>
                <a:spcPts val="1140"/>
              </a:spcBef>
              <a:buAutoNum type="arabicPeriod"/>
              <a:tabLst>
                <a:tab pos="457200" algn="l"/>
              </a:tabLst>
            </a:pPr>
            <a:r>
              <a:rPr sz="2800" b="1" spc="-10">
                <a:solidFill>
                  <a:srgbClr val="0033CC"/>
                </a:solidFill>
                <a:latin typeface="Tahoma"/>
                <a:cs typeface="Tahoma"/>
              </a:rPr>
              <a:t>Viên chức </a:t>
            </a:r>
            <a:r>
              <a:rPr lang="en-US" sz="2800" b="1" spc="-10">
                <a:solidFill>
                  <a:srgbClr val="0033CC"/>
                </a:solidFill>
                <a:latin typeface="Tahoma"/>
                <a:cs typeface="Tahoma"/>
              </a:rPr>
              <a:t> bị  </a:t>
            </a:r>
            <a:r>
              <a:rPr sz="2800" b="1" spc="-10">
                <a:solidFill>
                  <a:srgbClr val="0033CC"/>
                </a:solidFill>
                <a:latin typeface="Tahoma"/>
                <a:cs typeface="Tahoma"/>
              </a:rPr>
              <a:t>buộc thôi việc.</a:t>
            </a:r>
          </a:p>
          <a:p>
            <a:pPr marL="456565" marR="327660" indent="-444500" algn="just">
              <a:spcBef>
                <a:spcPts val="1140"/>
              </a:spcBef>
              <a:buAutoNum type="arabicPeriod"/>
              <a:tabLst>
                <a:tab pos="457200" algn="l"/>
              </a:tabLst>
            </a:pPr>
            <a:r>
              <a:rPr sz="2800" b="1" spc="-10">
                <a:solidFill>
                  <a:srgbClr val="0033CC"/>
                </a:solidFill>
                <a:latin typeface="Tahoma"/>
                <a:cs typeface="Tahoma"/>
              </a:rPr>
              <a:t>Viên chức ký HĐLV không xác đ</a:t>
            </a:r>
            <a:r>
              <a:rPr lang="en-US" sz="2800" b="1" spc="-10">
                <a:solidFill>
                  <a:srgbClr val="0033CC"/>
                </a:solidFill>
                <a:latin typeface="Tahoma"/>
                <a:cs typeface="Tahoma"/>
              </a:rPr>
              <a:t> </a:t>
            </a:r>
            <a:r>
              <a:rPr sz="2800" b="1" spc="-10">
                <a:solidFill>
                  <a:srgbClr val="0033CC"/>
                </a:solidFill>
                <a:latin typeface="Tahoma"/>
                <a:cs typeface="Tahoma"/>
              </a:rPr>
              <a:t>ị</a:t>
            </a:r>
            <a:r>
              <a:rPr lang="en-US" sz="2800" b="1" spc="-10">
                <a:solidFill>
                  <a:srgbClr val="0033CC"/>
                </a:solidFill>
                <a:latin typeface="Tahoma"/>
                <a:cs typeface="Tahoma"/>
              </a:rPr>
              <a:t> </a:t>
            </a:r>
            <a:r>
              <a:rPr sz="2800" b="1" spc="-10">
                <a:solidFill>
                  <a:srgbClr val="0033CC"/>
                </a:solidFill>
                <a:latin typeface="Tahoma"/>
                <a:cs typeface="Tahoma"/>
              </a:rPr>
              <a:t>nh thời hạn:  </a:t>
            </a:r>
            <a:r>
              <a:rPr lang="en-US" sz="2800" b="1" spc="-10">
                <a:solidFill>
                  <a:srgbClr val="0033CC"/>
                </a:solidFill>
                <a:latin typeface="Tahoma"/>
                <a:cs typeface="Tahoma"/>
              </a:rPr>
              <a:t>Bị  </a:t>
            </a:r>
            <a:r>
              <a:rPr sz="2800" b="1" spc="-10" smtClean="0">
                <a:solidFill>
                  <a:srgbClr val="0033CC"/>
                </a:solidFill>
                <a:latin typeface="Tahoma"/>
                <a:cs typeface="Tahoma"/>
              </a:rPr>
              <a:t>ốm </a:t>
            </a:r>
            <a:r>
              <a:rPr lang="en-US" sz="2800" b="1" spc="-10" smtClean="0">
                <a:solidFill>
                  <a:srgbClr val="0033CC"/>
                </a:solidFill>
                <a:latin typeface="Tahoma"/>
                <a:cs typeface="Tahoma"/>
              </a:rPr>
              <a:t> </a:t>
            </a:r>
            <a:r>
              <a:rPr sz="2800" b="1" spc="-10">
                <a:solidFill>
                  <a:srgbClr val="0033CC"/>
                </a:solidFill>
                <a:latin typeface="Tahoma"/>
                <a:cs typeface="Tahoma"/>
              </a:rPr>
              <a:t>đau đã điều </a:t>
            </a:r>
            <a:r>
              <a:rPr sz="2800" b="1" spc="-10" smtClean="0">
                <a:solidFill>
                  <a:srgbClr val="0033CC"/>
                </a:solidFill>
                <a:latin typeface="Tahoma"/>
                <a:cs typeface="Tahoma"/>
              </a:rPr>
              <a:t>trị liên </a:t>
            </a:r>
            <a:r>
              <a:rPr sz="2800" b="1" spc="-10">
                <a:solidFill>
                  <a:srgbClr val="0033CC"/>
                </a:solidFill>
                <a:latin typeface="Tahoma"/>
                <a:cs typeface="Tahoma"/>
              </a:rPr>
              <a:t>tục 12 tháng.</a:t>
            </a:r>
          </a:p>
          <a:p>
            <a:pPr marL="456565" marR="1490345" indent="-444500" algn="just">
              <a:spcBef>
                <a:spcPts val="1140"/>
              </a:spcBef>
              <a:buAutoNum type="arabicPeriod"/>
              <a:tabLst>
                <a:tab pos="457200" algn="l"/>
              </a:tabLst>
            </a:pPr>
            <a:r>
              <a:rPr sz="2800" b="1" spc="-10">
                <a:solidFill>
                  <a:srgbClr val="0033CC"/>
                </a:solidFill>
                <a:latin typeface="Tahoma"/>
                <a:cs typeface="Tahoma"/>
              </a:rPr>
              <a:t>Viên chức ký HĐLV xác </a:t>
            </a:r>
            <a:r>
              <a:rPr sz="2800" b="1" spc="-10" smtClean="0">
                <a:solidFill>
                  <a:srgbClr val="0033CC"/>
                </a:solidFill>
                <a:latin typeface="Tahoma"/>
                <a:cs typeface="Tahoma"/>
              </a:rPr>
              <a:t>định </a:t>
            </a:r>
            <a:r>
              <a:rPr sz="2800" b="1" spc="-10">
                <a:solidFill>
                  <a:srgbClr val="0033CC"/>
                </a:solidFill>
                <a:latin typeface="Tahoma"/>
                <a:cs typeface="Tahoma"/>
              </a:rPr>
              <a:t>thời hạn: </a:t>
            </a:r>
            <a:r>
              <a:rPr lang="en-US" sz="2800" b="1" spc="-10">
                <a:solidFill>
                  <a:srgbClr val="0033CC"/>
                </a:solidFill>
                <a:latin typeface="Tahoma"/>
                <a:cs typeface="Tahoma"/>
              </a:rPr>
              <a:t>Bị </a:t>
            </a:r>
            <a:r>
              <a:rPr sz="2800" b="1" spc="-10" smtClean="0">
                <a:solidFill>
                  <a:srgbClr val="0033CC"/>
                </a:solidFill>
                <a:latin typeface="Tahoma"/>
                <a:cs typeface="Tahoma"/>
              </a:rPr>
              <a:t>ốm</a:t>
            </a:r>
            <a:r>
              <a:rPr lang="en-US" sz="2800" b="1" spc="-10">
                <a:solidFill>
                  <a:srgbClr val="0033CC"/>
                </a:solidFill>
                <a:latin typeface="Tahoma"/>
                <a:cs typeface="Tahoma"/>
              </a:rPr>
              <a:t> </a:t>
            </a:r>
            <a:r>
              <a:rPr sz="2800" b="1" spc="-10" smtClean="0">
                <a:solidFill>
                  <a:srgbClr val="0033CC"/>
                </a:solidFill>
                <a:latin typeface="Tahoma"/>
                <a:cs typeface="Tahoma"/>
              </a:rPr>
              <a:t>đau </a:t>
            </a:r>
            <a:r>
              <a:rPr lang="en-US" sz="2800" b="1" spc="-10">
                <a:solidFill>
                  <a:srgbClr val="0033CC"/>
                </a:solidFill>
                <a:latin typeface="Tahoma"/>
                <a:cs typeface="Tahoma"/>
              </a:rPr>
              <a:t>đã điều </a:t>
            </a:r>
            <a:r>
              <a:rPr lang="en-US" sz="2800" b="1" spc="-10" smtClean="0">
                <a:solidFill>
                  <a:srgbClr val="0033CC"/>
                </a:solidFill>
                <a:latin typeface="Tahoma"/>
                <a:cs typeface="Tahoma"/>
              </a:rPr>
              <a:t>trị liên </a:t>
            </a:r>
            <a:r>
              <a:rPr lang="en-US" sz="2800" b="1" spc="-10">
                <a:solidFill>
                  <a:srgbClr val="0033CC"/>
                </a:solidFill>
                <a:latin typeface="Tahoma"/>
                <a:cs typeface="Tahoma"/>
              </a:rPr>
              <a:t>tục  </a:t>
            </a:r>
            <a:r>
              <a:rPr sz="2800" b="1" spc="-10">
                <a:solidFill>
                  <a:srgbClr val="0033CC"/>
                </a:solidFill>
                <a:latin typeface="Tahoma"/>
                <a:cs typeface="Tahoma"/>
              </a:rPr>
              <a:t>6 tháng.</a:t>
            </a:r>
          </a:p>
          <a:p>
            <a:pPr marL="456565" marR="139065" indent="-444500" algn="just">
              <a:spcBef>
                <a:spcPts val="1140"/>
              </a:spcBef>
              <a:buClr>
                <a:srgbClr val="0033CC"/>
              </a:buClr>
              <a:buFont typeface="Tahoma"/>
              <a:buAutoNum type="arabicPeriod"/>
              <a:tabLst>
                <a:tab pos="457200" algn="l"/>
              </a:tabLst>
            </a:pPr>
            <a:r>
              <a:rPr sz="2800" b="1" spc="-10">
                <a:solidFill>
                  <a:srgbClr val="0033CC"/>
                </a:solidFill>
                <a:latin typeface="Tahoma"/>
                <a:cs typeface="Tahoma"/>
              </a:rPr>
              <a:t>	ĐVSN chấm dứt hoạt động hoặc thu hẹp  quy mô khiến vị trí viên chức đảm nhiệm  không còn.</a:t>
            </a:r>
          </a:p>
          <a:p>
            <a:pPr marL="456565" indent="-444500">
              <a:spcBef>
                <a:spcPts val="1140"/>
              </a:spcBef>
              <a:buAutoNum type="arabicPeriod"/>
              <a:tabLst>
                <a:tab pos="457200" algn="l"/>
              </a:tabLst>
            </a:pPr>
            <a:r>
              <a:rPr sz="2800" b="1" spc="-10">
                <a:solidFill>
                  <a:srgbClr val="0033CC"/>
                </a:solidFill>
                <a:latin typeface="Tahoma"/>
                <a:cs typeface="Tahoma"/>
              </a:rPr>
              <a:t>Viên chức không đạt yêu cầu sau thời gian tập sự.</a:t>
            </a:r>
          </a:p>
        </p:txBody>
      </p:sp>
    </p:spTree>
    <p:extLst>
      <p:ext uri="{BB962C8B-B14F-4D97-AF65-F5344CB8AC3E}">
        <p14:creationId xmlns:p14="http://schemas.microsoft.com/office/powerpoint/2010/main" val="2571137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55374" y="826119"/>
            <a:ext cx="10760765" cy="5060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1790" marR="384810" algn="ctr">
              <a:lnSpc>
                <a:spcPct val="150000"/>
              </a:lnSpc>
              <a:spcBef>
                <a:spcPts val="100"/>
              </a:spcBef>
            </a:pPr>
            <a:r>
              <a:rPr sz="3200" b="1" dirty="0">
                <a:latin typeface="Tahoma"/>
                <a:cs typeface="Tahoma"/>
              </a:rPr>
              <a:t>VIÊN </a:t>
            </a:r>
            <a:r>
              <a:rPr sz="3200" b="1" spc="-175" dirty="0">
                <a:latin typeface="Tahoma"/>
                <a:cs typeface="Tahoma"/>
              </a:rPr>
              <a:t>CHỨC </a:t>
            </a:r>
            <a:r>
              <a:rPr sz="3200" b="1" spc="5" dirty="0">
                <a:latin typeface="Tahoma"/>
                <a:cs typeface="Tahoma"/>
              </a:rPr>
              <a:t>KÝ </a:t>
            </a:r>
            <a:r>
              <a:rPr sz="3200" b="1" spc="-5" dirty="0">
                <a:latin typeface="Tahoma"/>
                <a:cs typeface="Tahoma"/>
              </a:rPr>
              <a:t>HĐLV </a:t>
            </a:r>
            <a:r>
              <a:rPr sz="3200" b="1" spc="-5" dirty="0">
                <a:solidFill>
                  <a:srgbClr val="FF0000"/>
                </a:solidFill>
                <a:latin typeface="Tahoma"/>
                <a:cs typeface="Tahoma"/>
              </a:rPr>
              <a:t>KHÔNG </a:t>
            </a:r>
            <a:r>
              <a:rPr sz="3200" b="1" dirty="0">
                <a:solidFill>
                  <a:srgbClr val="FF0000"/>
                </a:solidFill>
                <a:latin typeface="Tahoma"/>
                <a:cs typeface="Tahoma"/>
              </a:rPr>
              <a:t>XÁC </a:t>
            </a:r>
            <a:r>
              <a:rPr sz="3200" b="1" spc="-415" dirty="0">
                <a:solidFill>
                  <a:srgbClr val="FF0000"/>
                </a:solidFill>
                <a:latin typeface="Tahoma"/>
                <a:cs typeface="Tahoma"/>
              </a:rPr>
              <a:t>ĐỊNH  </a:t>
            </a:r>
            <a:r>
              <a:rPr sz="3200" b="1" spc="-130" dirty="0">
                <a:solidFill>
                  <a:srgbClr val="FF0000"/>
                </a:solidFill>
                <a:latin typeface="Tahoma"/>
                <a:cs typeface="Tahoma"/>
              </a:rPr>
              <a:t>THỜI </a:t>
            </a:r>
            <a:r>
              <a:rPr sz="3200" b="1" spc="-340" dirty="0">
                <a:solidFill>
                  <a:srgbClr val="FF0000"/>
                </a:solidFill>
                <a:latin typeface="Tahoma"/>
                <a:cs typeface="Tahoma"/>
              </a:rPr>
              <a:t>HẠN</a:t>
            </a:r>
            <a:r>
              <a:rPr sz="3200" b="1" spc="-340" dirty="0">
                <a:solidFill>
                  <a:srgbClr val="008000"/>
                </a:solidFill>
                <a:latin typeface="Tahoma"/>
                <a:cs typeface="Tahoma"/>
              </a:rPr>
              <a:t> </a:t>
            </a:r>
            <a:r>
              <a:rPr sz="3200" b="1" dirty="0">
                <a:latin typeface="Tahoma"/>
                <a:cs typeface="Tahoma"/>
              </a:rPr>
              <a:t>ĐƠN </a:t>
            </a:r>
            <a:r>
              <a:rPr lang="en-US" sz="3200" b="1" spc="-120" dirty="0" smtClean="0">
                <a:latin typeface="Tahoma"/>
                <a:cs typeface="Tahoma"/>
              </a:rPr>
              <a:t>PHƯƠNG </a:t>
            </a:r>
            <a:r>
              <a:rPr sz="3200" b="1" spc="-254" dirty="0" smtClean="0">
                <a:latin typeface="Tahoma"/>
                <a:cs typeface="Tahoma"/>
              </a:rPr>
              <a:t>CHẤM </a:t>
            </a:r>
            <a:r>
              <a:rPr sz="3200" b="1" spc="-229" dirty="0">
                <a:latin typeface="Tahoma"/>
                <a:cs typeface="Tahoma"/>
              </a:rPr>
              <a:t>DỨT  </a:t>
            </a:r>
            <a:r>
              <a:rPr sz="3200" b="1" spc="-170" dirty="0">
                <a:latin typeface="Tahoma"/>
                <a:cs typeface="Tahoma"/>
              </a:rPr>
              <a:t>HỢP</a:t>
            </a:r>
            <a:r>
              <a:rPr sz="3200" b="1" spc="-20" dirty="0">
                <a:latin typeface="Tahoma"/>
                <a:cs typeface="Tahoma"/>
              </a:rPr>
              <a:t> </a:t>
            </a:r>
            <a:r>
              <a:rPr sz="3200" b="1" spc="-180" dirty="0">
                <a:latin typeface="Tahoma"/>
                <a:cs typeface="Tahoma"/>
              </a:rPr>
              <a:t>ĐỒNG</a:t>
            </a:r>
            <a:endParaRPr sz="3200" dirty="0">
              <a:latin typeface="Tahoma"/>
              <a:cs typeface="Tahoma"/>
            </a:endParaRPr>
          </a:p>
          <a:p>
            <a:pPr marL="12700" marR="38100">
              <a:lnSpc>
                <a:spcPct val="150000"/>
              </a:lnSpc>
              <a:spcBef>
                <a:spcPts val="1785"/>
              </a:spcBef>
              <a:buAutoNum type="arabicPeriod"/>
              <a:tabLst>
                <a:tab pos="517525" algn="l"/>
              </a:tabLst>
            </a:pPr>
            <a:r>
              <a:rPr sz="3200" b="1" spc="-5" dirty="0" err="1">
                <a:solidFill>
                  <a:srgbClr val="0033CC"/>
                </a:solidFill>
                <a:latin typeface="Tahoma"/>
                <a:cs typeface="Tahoma"/>
              </a:rPr>
              <a:t>Thông</a:t>
            </a:r>
            <a:r>
              <a:rPr sz="3200" b="1" spc="-5" dirty="0">
                <a:solidFill>
                  <a:srgbClr val="0033CC"/>
                </a:solidFill>
                <a:latin typeface="Tahoma"/>
                <a:cs typeface="Tahoma"/>
              </a:rPr>
              <a:t> </a:t>
            </a:r>
            <a:r>
              <a:rPr sz="3200" b="1" dirty="0" err="1">
                <a:solidFill>
                  <a:srgbClr val="0033CC"/>
                </a:solidFill>
                <a:latin typeface="Tahoma"/>
                <a:cs typeface="Tahoma"/>
              </a:rPr>
              <a:t>báo</a:t>
            </a:r>
            <a:r>
              <a:rPr sz="3200" b="1" dirty="0">
                <a:solidFill>
                  <a:srgbClr val="0033CC"/>
                </a:solidFill>
                <a:latin typeface="Tahoma"/>
                <a:cs typeface="Tahoma"/>
              </a:rPr>
              <a:t> </a:t>
            </a:r>
            <a:r>
              <a:rPr sz="3200" b="1" spc="-320" dirty="0" err="1">
                <a:solidFill>
                  <a:srgbClr val="0033CC"/>
                </a:solidFill>
                <a:latin typeface="Tahoma"/>
                <a:cs typeface="Tahoma"/>
              </a:rPr>
              <a:t>bằng</a:t>
            </a:r>
            <a:r>
              <a:rPr sz="3200" b="1" spc="-320" dirty="0">
                <a:solidFill>
                  <a:srgbClr val="0033CC"/>
                </a:solidFill>
                <a:latin typeface="Tahoma"/>
                <a:cs typeface="Tahoma"/>
              </a:rPr>
              <a:t> </a:t>
            </a:r>
            <a:r>
              <a:rPr sz="3200" b="1" dirty="0" err="1">
                <a:solidFill>
                  <a:srgbClr val="0033CC"/>
                </a:solidFill>
                <a:latin typeface="Tahoma"/>
                <a:cs typeface="Tahoma"/>
              </a:rPr>
              <a:t>văn</a:t>
            </a:r>
            <a:r>
              <a:rPr sz="3200" b="1" dirty="0">
                <a:solidFill>
                  <a:srgbClr val="0033CC"/>
                </a:solidFill>
                <a:latin typeface="Tahoma"/>
                <a:cs typeface="Tahoma"/>
              </a:rPr>
              <a:t> </a:t>
            </a:r>
            <a:r>
              <a:rPr sz="3200" b="1" spc="-430" dirty="0" err="1">
                <a:solidFill>
                  <a:srgbClr val="0033CC"/>
                </a:solidFill>
                <a:latin typeface="Tahoma"/>
                <a:cs typeface="Tahoma"/>
              </a:rPr>
              <a:t>bản</a:t>
            </a:r>
            <a:r>
              <a:rPr sz="3200" b="1" spc="-430" dirty="0">
                <a:solidFill>
                  <a:srgbClr val="0033CC"/>
                </a:solidFill>
                <a:latin typeface="Tahoma"/>
                <a:cs typeface="Tahoma"/>
              </a:rPr>
              <a:t> </a:t>
            </a:r>
            <a:r>
              <a:rPr sz="3200" b="1" dirty="0" err="1">
                <a:solidFill>
                  <a:srgbClr val="0033CC"/>
                </a:solidFill>
                <a:latin typeface="Tahoma"/>
                <a:cs typeface="Tahoma"/>
              </a:rPr>
              <a:t>cho</a:t>
            </a:r>
            <a:r>
              <a:rPr sz="3200" b="1" dirty="0">
                <a:solidFill>
                  <a:srgbClr val="0033CC"/>
                </a:solidFill>
                <a:latin typeface="Tahoma"/>
                <a:cs typeface="Tahoma"/>
              </a:rPr>
              <a:t> </a:t>
            </a:r>
            <a:r>
              <a:rPr sz="3200" b="1" spc="-385" dirty="0" err="1">
                <a:solidFill>
                  <a:srgbClr val="0033CC"/>
                </a:solidFill>
                <a:latin typeface="Tahoma"/>
                <a:cs typeface="Tahoma"/>
              </a:rPr>
              <a:t>Thủ</a:t>
            </a:r>
            <a:r>
              <a:rPr sz="3200" b="1" spc="-385" dirty="0">
                <a:solidFill>
                  <a:srgbClr val="0033CC"/>
                </a:solidFill>
                <a:latin typeface="Tahoma"/>
                <a:cs typeface="Tahoma"/>
              </a:rPr>
              <a:t> </a:t>
            </a:r>
            <a:r>
              <a:rPr sz="3200" b="1" spc="-350" dirty="0" err="1" smtClean="0">
                <a:solidFill>
                  <a:srgbClr val="0033CC"/>
                </a:solidFill>
                <a:latin typeface="Tahoma"/>
                <a:cs typeface="Tahoma"/>
              </a:rPr>
              <a:t>tr</a:t>
            </a:r>
            <a:r>
              <a:rPr lang="en-US" sz="3200" b="1" spc="-350" dirty="0" err="1">
                <a:solidFill>
                  <a:srgbClr val="0033CC"/>
                </a:solidFill>
                <a:latin typeface="Tahoma"/>
                <a:cs typeface="Tahoma"/>
              </a:rPr>
              <a:t>ư</a:t>
            </a:r>
            <a:r>
              <a:rPr sz="3200" b="1" spc="-350" dirty="0" err="1" smtClean="0">
                <a:solidFill>
                  <a:srgbClr val="0033CC"/>
                </a:solidFill>
                <a:latin typeface="Tahoma"/>
                <a:cs typeface="Tahoma"/>
              </a:rPr>
              <a:t>ởng</a:t>
            </a:r>
            <a:r>
              <a:rPr sz="3200" b="1" spc="-350" dirty="0" smtClean="0">
                <a:solidFill>
                  <a:srgbClr val="0033CC"/>
                </a:solidFill>
                <a:latin typeface="Tahoma"/>
                <a:cs typeface="Tahoma"/>
              </a:rPr>
              <a:t>  </a:t>
            </a:r>
            <a:r>
              <a:rPr sz="3200" b="1" spc="-325" dirty="0" err="1">
                <a:solidFill>
                  <a:srgbClr val="0033CC"/>
                </a:solidFill>
                <a:latin typeface="Tahoma"/>
                <a:cs typeface="Tahoma"/>
              </a:rPr>
              <a:t>biết</a:t>
            </a:r>
            <a:r>
              <a:rPr sz="3200" b="1" spc="-325" dirty="0">
                <a:solidFill>
                  <a:srgbClr val="0033CC"/>
                </a:solidFill>
                <a:latin typeface="Tahoma"/>
                <a:cs typeface="Tahoma"/>
              </a:rPr>
              <a:t> </a:t>
            </a:r>
            <a:r>
              <a:rPr lang="en-US" sz="3200" b="1" spc="-325" dirty="0" smtClean="0">
                <a:solidFill>
                  <a:srgbClr val="0033CC"/>
                </a:solidFill>
                <a:latin typeface="Tahoma"/>
                <a:cs typeface="Tahoma"/>
              </a:rPr>
              <a:t> </a:t>
            </a:r>
            <a:r>
              <a:rPr sz="3200" b="1" spc="-420" dirty="0" err="1" smtClean="0">
                <a:solidFill>
                  <a:srgbClr val="0033CC"/>
                </a:solidFill>
                <a:latin typeface="Tahoma"/>
                <a:cs typeface="Tahoma"/>
              </a:rPr>
              <a:t>tr</a:t>
            </a:r>
            <a:r>
              <a:rPr lang="en-US" sz="3200" b="1" spc="-420" dirty="0" err="1">
                <a:solidFill>
                  <a:srgbClr val="0033CC"/>
                </a:solidFill>
                <a:latin typeface="Tahoma"/>
                <a:cs typeface="Tahoma"/>
              </a:rPr>
              <a:t>ư</a:t>
            </a:r>
            <a:r>
              <a:rPr sz="3200" b="1" spc="-420" dirty="0" err="1" smtClean="0">
                <a:solidFill>
                  <a:srgbClr val="0033CC"/>
                </a:solidFill>
                <a:latin typeface="Tahoma"/>
                <a:cs typeface="Tahoma"/>
              </a:rPr>
              <a:t>ớc</a:t>
            </a:r>
            <a:r>
              <a:rPr sz="3200" b="1" spc="-420" dirty="0" smtClean="0">
                <a:solidFill>
                  <a:srgbClr val="0033CC"/>
                </a:solidFill>
                <a:latin typeface="Tahoma"/>
                <a:cs typeface="Tahoma"/>
              </a:rPr>
              <a:t> </a:t>
            </a:r>
            <a:r>
              <a:rPr lang="en-US" sz="3200" b="1" spc="-420" dirty="0" smtClean="0">
                <a:solidFill>
                  <a:srgbClr val="0033CC"/>
                </a:solidFill>
                <a:latin typeface="Tahoma"/>
                <a:cs typeface="Tahoma"/>
              </a:rPr>
              <a:t>  </a:t>
            </a:r>
            <a:r>
              <a:rPr sz="3200" b="1" dirty="0" err="1" smtClean="0">
                <a:solidFill>
                  <a:srgbClr val="0033CC"/>
                </a:solidFill>
                <a:latin typeface="Tahoma"/>
                <a:cs typeface="Tahoma"/>
              </a:rPr>
              <a:t>ít</a:t>
            </a:r>
            <a:r>
              <a:rPr sz="3200" b="1" dirty="0" smtClean="0">
                <a:solidFill>
                  <a:srgbClr val="0033CC"/>
                </a:solidFill>
                <a:latin typeface="Tahoma"/>
                <a:cs typeface="Tahoma"/>
              </a:rPr>
              <a:t> </a:t>
            </a:r>
            <a:r>
              <a:rPr sz="3200" b="1" spc="-325" dirty="0" err="1">
                <a:solidFill>
                  <a:srgbClr val="0033CC"/>
                </a:solidFill>
                <a:latin typeface="Tahoma"/>
                <a:cs typeface="Tahoma"/>
              </a:rPr>
              <a:t>nhất</a:t>
            </a:r>
            <a:r>
              <a:rPr sz="3200" b="1" spc="-325" dirty="0">
                <a:solidFill>
                  <a:srgbClr val="0033CC"/>
                </a:solidFill>
                <a:latin typeface="Tahoma"/>
                <a:cs typeface="Tahoma"/>
              </a:rPr>
              <a:t> </a:t>
            </a:r>
            <a:r>
              <a:rPr sz="3200" b="1" dirty="0">
                <a:solidFill>
                  <a:srgbClr val="0033CC"/>
                </a:solidFill>
                <a:latin typeface="Tahoma"/>
                <a:cs typeface="Tahoma"/>
              </a:rPr>
              <a:t>45</a:t>
            </a:r>
            <a:r>
              <a:rPr sz="3200" b="1" spc="465" dirty="0">
                <a:solidFill>
                  <a:srgbClr val="0033CC"/>
                </a:solidFill>
                <a:latin typeface="Tahoma"/>
                <a:cs typeface="Tahoma"/>
              </a:rPr>
              <a:t> </a:t>
            </a:r>
            <a:r>
              <a:rPr sz="3200" b="1" dirty="0" err="1">
                <a:solidFill>
                  <a:srgbClr val="0033CC"/>
                </a:solidFill>
                <a:latin typeface="Tahoma"/>
                <a:cs typeface="Tahoma"/>
              </a:rPr>
              <a:t>ngày</a:t>
            </a:r>
            <a:r>
              <a:rPr sz="3200" b="1" dirty="0">
                <a:solidFill>
                  <a:srgbClr val="0033CC"/>
                </a:solidFill>
                <a:latin typeface="Tahoma"/>
                <a:cs typeface="Tahoma"/>
              </a:rPr>
              <a:t>.</a:t>
            </a:r>
            <a:endParaRPr sz="3200" dirty="0">
              <a:latin typeface="Tahoma"/>
              <a:cs typeface="Tahoma"/>
            </a:endParaRPr>
          </a:p>
          <a:p>
            <a:pPr marL="12700" marR="5080">
              <a:lnSpc>
                <a:spcPct val="150100"/>
              </a:lnSpc>
              <a:spcBef>
                <a:spcPts val="3015"/>
              </a:spcBef>
              <a:buAutoNum type="arabicPeriod"/>
              <a:tabLst>
                <a:tab pos="605155" algn="l"/>
                <a:tab pos="606425" algn="l"/>
                <a:tab pos="1711960" algn="l"/>
                <a:tab pos="2899410" algn="l"/>
                <a:tab pos="3747135" algn="l"/>
                <a:tab pos="4710430" algn="l"/>
                <a:tab pos="5415915" algn="l"/>
                <a:tab pos="6501130" algn="l"/>
                <a:tab pos="7174865" algn="l"/>
                <a:tab pos="7641590" algn="l"/>
              </a:tabLst>
            </a:pPr>
            <a:r>
              <a:rPr sz="3200" b="1" dirty="0" err="1">
                <a:solidFill>
                  <a:srgbClr val="0033CC"/>
                </a:solidFill>
                <a:latin typeface="Tahoma"/>
                <a:cs typeface="Tahoma"/>
              </a:rPr>
              <a:t>Viên</a:t>
            </a:r>
            <a:r>
              <a:rPr sz="3200" b="1" dirty="0">
                <a:solidFill>
                  <a:srgbClr val="0033CC"/>
                </a:solidFill>
                <a:latin typeface="Tahoma"/>
                <a:cs typeface="Tahoma"/>
              </a:rPr>
              <a:t>	</a:t>
            </a:r>
            <a:r>
              <a:rPr sz="3200" b="1" spc="-250" dirty="0" err="1">
                <a:solidFill>
                  <a:srgbClr val="0033CC"/>
                </a:solidFill>
                <a:latin typeface="Tahoma"/>
                <a:cs typeface="Tahoma"/>
              </a:rPr>
              <a:t>chứ</a:t>
            </a:r>
            <a:r>
              <a:rPr sz="3200" b="1" spc="-180" dirty="0" err="1">
                <a:solidFill>
                  <a:srgbClr val="0033CC"/>
                </a:solidFill>
                <a:latin typeface="Tahoma"/>
                <a:cs typeface="Tahoma"/>
              </a:rPr>
              <a:t>c</a:t>
            </a:r>
            <a:r>
              <a:rPr sz="3200" b="1" dirty="0">
                <a:solidFill>
                  <a:srgbClr val="0033CC"/>
                </a:solidFill>
                <a:latin typeface="Tahoma"/>
                <a:cs typeface="Tahoma"/>
              </a:rPr>
              <a:t>	</a:t>
            </a:r>
            <a:r>
              <a:rPr sz="3200" b="1" spc="-610" dirty="0" smtClean="0">
                <a:solidFill>
                  <a:srgbClr val="0033CC"/>
                </a:solidFill>
                <a:latin typeface="Tahoma"/>
                <a:cs typeface="Tahoma"/>
              </a:rPr>
              <a:t>ố</a:t>
            </a:r>
            <a:r>
              <a:rPr lang="en-US" sz="3200" b="1" spc="-610" dirty="0" smtClean="0">
                <a:solidFill>
                  <a:srgbClr val="0033CC"/>
                </a:solidFill>
                <a:latin typeface="Tahoma"/>
                <a:cs typeface="Tahoma"/>
              </a:rPr>
              <a:t> </a:t>
            </a:r>
            <a:r>
              <a:rPr sz="3200" b="1" spc="-610" dirty="0" smtClean="0">
                <a:solidFill>
                  <a:srgbClr val="0033CC"/>
                </a:solidFill>
                <a:latin typeface="Tahoma"/>
                <a:cs typeface="Tahoma"/>
              </a:rPr>
              <a:t>m</a:t>
            </a:r>
            <a:r>
              <a:rPr sz="3200" b="1" dirty="0">
                <a:solidFill>
                  <a:srgbClr val="0033CC"/>
                </a:solidFill>
                <a:latin typeface="Tahoma"/>
                <a:cs typeface="Tahoma"/>
              </a:rPr>
              <a:t>	</a:t>
            </a:r>
            <a:r>
              <a:rPr sz="3200" b="1" spc="-15" dirty="0" err="1">
                <a:solidFill>
                  <a:srgbClr val="0033CC"/>
                </a:solidFill>
                <a:latin typeface="Tahoma"/>
                <a:cs typeface="Tahoma"/>
              </a:rPr>
              <a:t>đa</a:t>
            </a:r>
            <a:r>
              <a:rPr sz="3200" b="1" dirty="0" err="1">
                <a:solidFill>
                  <a:srgbClr val="0033CC"/>
                </a:solidFill>
                <a:latin typeface="Tahoma"/>
                <a:cs typeface="Tahoma"/>
              </a:rPr>
              <a:t>u</a:t>
            </a:r>
            <a:r>
              <a:rPr sz="3200" b="1" dirty="0">
                <a:solidFill>
                  <a:srgbClr val="0033CC"/>
                </a:solidFill>
                <a:latin typeface="Tahoma"/>
                <a:cs typeface="Tahoma"/>
              </a:rPr>
              <a:t>	</a:t>
            </a:r>
            <a:r>
              <a:rPr sz="3200" b="1" dirty="0" err="1">
                <a:solidFill>
                  <a:srgbClr val="0033CC"/>
                </a:solidFill>
                <a:latin typeface="Tahoma"/>
                <a:cs typeface="Tahoma"/>
              </a:rPr>
              <a:t>đã</a:t>
            </a:r>
            <a:r>
              <a:rPr sz="3200" b="1" dirty="0">
                <a:solidFill>
                  <a:srgbClr val="0033CC"/>
                </a:solidFill>
                <a:latin typeface="Tahoma"/>
                <a:cs typeface="Tahoma"/>
              </a:rPr>
              <a:t>	</a:t>
            </a:r>
            <a:r>
              <a:rPr sz="3200" b="1" spc="-10" dirty="0" err="1" smtClean="0">
                <a:solidFill>
                  <a:srgbClr val="0033CC"/>
                </a:solidFill>
                <a:latin typeface="Tahoma"/>
                <a:cs typeface="Tahoma"/>
              </a:rPr>
              <a:t>đ</a:t>
            </a:r>
            <a:r>
              <a:rPr sz="3200" b="1" spc="-434" dirty="0" err="1" smtClean="0">
                <a:solidFill>
                  <a:srgbClr val="0033CC"/>
                </a:solidFill>
                <a:latin typeface="Tahoma"/>
                <a:cs typeface="Tahoma"/>
              </a:rPr>
              <a:t>i</a:t>
            </a:r>
            <a:r>
              <a:rPr lang="en-US" sz="3200" b="1" spc="-434" dirty="0" smtClean="0">
                <a:solidFill>
                  <a:srgbClr val="0033CC"/>
                </a:solidFill>
                <a:latin typeface="Tahoma"/>
                <a:cs typeface="Tahoma"/>
              </a:rPr>
              <a:t> </a:t>
            </a:r>
            <a:r>
              <a:rPr lang="en-US" sz="3200" b="1" spc="-434" dirty="0" err="1" smtClean="0">
                <a:solidFill>
                  <a:srgbClr val="0033CC"/>
                </a:solidFill>
                <a:latin typeface="Tahoma"/>
                <a:cs typeface="Tahoma"/>
              </a:rPr>
              <a:t>ều</a:t>
            </a:r>
            <a:r>
              <a:rPr lang="en-US" sz="3200" b="1" spc="-434" dirty="0" smtClean="0">
                <a:solidFill>
                  <a:srgbClr val="0033CC"/>
                </a:solidFill>
                <a:latin typeface="Tahoma"/>
                <a:cs typeface="Tahoma"/>
              </a:rPr>
              <a:t>   </a:t>
            </a:r>
            <a:r>
              <a:rPr sz="3200" b="1" dirty="0" err="1" smtClean="0">
                <a:solidFill>
                  <a:srgbClr val="0033CC"/>
                </a:solidFill>
                <a:latin typeface="Tahoma"/>
                <a:cs typeface="Tahoma"/>
              </a:rPr>
              <a:t>t</a:t>
            </a:r>
            <a:r>
              <a:rPr sz="3200" b="1" spc="-15" dirty="0" err="1" smtClean="0">
                <a:solidFill>
                  <a:srgbClr val="0033CC"/>
                </a:solidFill>
                <a:latin typeface="Tahoma"/>
                <a:cs typeface="Tahoma"/>
              </a:rPr>
              <a:t>r</a:t>
            </a:r>
            <a:r>
              <a:rPr sz="3200" b="1" spc="-2235" dirty="0" err="1" smtClean="0">
                <a:solidFill>
                  <a:srgbClr val="0033CC"/>
                </a:solidFill>
                <a:latin typeface="Tahoma"/>
                <a:cs typeface="Tahoma"/>
              </a:rPr>
              <a:t>ị</a:t>
            </a:r>
            <a:r>
              <a:rPr sz="3200" b="1" dirty="0">
                <a:solidFill>
                  <a:srgbClr val="0033CC"/>
                </a:solidFill>
                <a:latin typeface="Tahoma"/>
                <a:cs typeface="Tahoma"/>
              </a:rPr>
              <a:t>	6	</a:t>
            </a:r>
            <a:r>
              <a:rPr sz="3200" b="1" dirty="0" err="1">
                <a:solidFill>
                  <a:srgbClr val="0033CC"/>
                </a:solidFill>
                <a:latin typeface="Tahoma"/>
                <a:cs typeface="Tahoma"/>
              </a:rPr>
              <a:t>tháng</a:t>
            </a:r>
            <a:r>
              <a:rPr sz="3200" b="1" dirty="0">
                <a:solidFill>
                  <a:srgbClr val="0033CC"/>
                </a:solidFill>
                <a:latin typeface="Tahoma"/>
                <a:cs typeface="Tahoma"/>
              </a:rPr>
              <a:t>  </a:t>
            </a:r>
            <a:r>
              <a:rPr sz="3200" b="1" spc="5" dirty="0" err="1">
                <a:solidFill>
                  <a:srgbClr val="0033CC"/>
                </a:solidFill>
                <a:latin typeface="Tahoma"/>
                <a:cs typeface="Tahoma"/>
              </a:rPr>
              <a:t>liên</a:t>
            </a:r>
            <a:r>
              <a:rPr sz="3200" b="1" spc="5" dirty="0">
                <a:solidFill>
                  <a:srgbClr val="0033CC"/>
                </a:solidFill>
                <a:latin typeface="Tahoma"/>
                <a:cs typeface="Tahoma"/>
              </a:rPr>
              <a:t> </a:t>
            </a:r>
            <a:r>
              <a:rPr sz="3200" b="1" spc="-385" dirty="0" err="1">
                <a:solidFill>
                  <a:srgbClr val="0033CC"/>
                </a:solidFill>
                <a:latin typeface="Tahoma"/>
                <a:cs typeface="Tahoma"/>
              </a:rPr>
              <a:t>tục</a:t>
            </a:r>
            <a:r>
              <a:rPr sz="3200" b="1" spc="-385" dirty="0">
                <a:solidFill>
                  <a:srgbClr val="0033CC"/>
                </a:solidFill>
                <a:latin typeface="Tahoma"/>
                <a:cs typeface="Tahoma"/>
              </a:rPr>
              <a:t> </a:t>
            </a:r>
            <a:r>
              <a:rPr sz="3200" b="1" dirty="0" err="1">
                <a:solidFill>
                  <a:srgbClr val="0033CC"/>
                </a:solidFill>
                <a:latin typeface="Tahoma"/>
                <a:cs typeface="Tahoma"/>
              </a:rPr>
              <a:t>thì</a:t>
            </a:r>
            <a:r>
              <a:rPr sz="3200" b="1" dirty="0">
                <a:solidFill>
                  <a:srgbClr val="0033CC"/>
                </a:solidFill>
                <a:latin typeface="Tahoma"/>
                <a:cs typeface="Tahoma"/>
              </a:rPr>
              <a:t> </a:t>
            </a:r>
            <a:r>
              <a:rPr sz="3200" b="1" spc="-325" dirty="0" err="1">
                <a:solidFill>
                  <a:srgbClr val="0033CC"/>
                </a:solidFill>
                <a:latin typeface="Tahoma"/>
                <a:cs typeface="Tahoma"/>
              </a:rPr>
              <a:t>phải</a:t>
            </a:r>
            <a:r>
              <a:rPr sz="3200" b="1" spc="-325" dirty="0">
                <a:solidFill>
                  <a:srgbClr val="0033CC"/>
                </a:solidFill>
                <a:latin typeface="Tahoma"/>
                <a:cs typeface="Tahoma"/>
              </a:rPr>
              <a:t> </a:t>
            </a:r>
            <a:r>
              <a:rPr sz="3200" b="1" dirty="0" err="1">
                <a:solidFill>
                  <a:srgbClr val="0033CC"/>
                </a:solidFill>
                <a:latin typeface="Tahoma"/>
                <a:cs typeface="Tahoma"/>
              </a:rPr>
              <a:t>báo</a:t>
            </a:r>
            <a:r>
              <a:rPr sz="3200" b="1" dirty="0">
                <a:solidFill>
                  <a:srgbClr val="0033CC"/>
                </a:solidFill>
                <a:latin typeface="Tahoma"/>
                <a:cs typeface="Tahoma"/>
              </a:rPr>
              <a:t> </a:t>
            </a:r>
            <a:r>
              <a:rPr sz="3200" b="1" spc="-420" dirty="0" err="1">
                <a:solidFill>
                  <a:srgbClr val="0033CC"/>
                </a:solidFill>
                <a:latin typeface="Tahoma"/>
                <a:cs typeface="Tahoma"/>
              </a:rPr>
              <a:t>trƣớc</a:t>
            </a:r>
            <a:r>
              <a:rPr sz="3200" b="1" spc="-420" dirty="0">
                <a:solidFill>
                  <a:srgbClr val="0033CC"/>
                </a:solidFill>
                <a:latin typeface="Tahoma"/>
                <a:cs typeface="Tahoma"/>
              </a:rPr>
              <a:t> </a:t>
            </a:r>
            <a:r>
              <a:rPr sz="3200" b="1" dirty="0" err="1">
                <a:solidFill>
                  <a:srgbClr val="0033CC"/>
                </a:solidFill>
                <a:latin typeface="Tahoma"/>
                <a:cs typeface="Tahoma"/>
              </a:rPr>
              <a:t>ít</a:t>
            </a:r>
            <a:r>
              <a:rPr sz="3200" b="1" dirty="0">
                <a:solidFill>
                  <a:srgbClr val="0033CC"/>
                </a:solidFill>
                <a:latin typeface="Tahoma"/>
                <a:cs typeface="Tahoma"/>
              </a:rPr>
              <a:t> </a:t>
            </a:r>
            <a:r>
              <a:rPr sz="3200" b="1" spc="-325" dirty="0" err="1">
                <a:solidFill>
                  <a:srgbClr val="0033CC"/>
                </a:solidFill>
                <a:latin typeface="Tahoma"/>
                <a:cs typeface="Tahoma"/>
              </a:rPr>
              <a:t>nhất</a:t>
            </a:r>
            <a:r>
              <a:rPr sz="3200" b="1" spc="-325" dirty="0">
                <a:solidFill>
                  <a:srgbClr val="0033CC"/>
                </a:solidFill>
                <a:latin typeface="Tahoma"/>
                <a:cs typeface="Tahoma"/>
              </a:rPr>
              <a:t> </a:t>
            </a:r>
            <a:r>
              <a:rPr sz="3200" b="1" dirty="0">
                <a:solidFill>
                  <a:srgbClr val="0033CC"/>
                </a:solidFill>
                <a:latin typeface="Tahoma"/>
                <a:cs typeface="Tahoma"/>
              </a:rPr>
              <a:t>3</a:t>
            </a:r>
            <a:r>
              <a:rPr sz="3200" b="1" spc="225" dirty="0">
                <a:solidFill>
                  <a:srgbClr val="0033CC"/>
                </a:solidFill>
                <a:latin typeface="Tahoma"/>
                <a:cs typeface="Tahoma"/>
              </a:rPr>
              <a:t> </a:t>
            </a:r>
            <a:r>
              <a:rPr sz="3200" b="1" dirty="0" err="1">
                <a:solidFill>
                  <a:srgbClr val="0033CC"/>
                </a:solidFill>
                <a:latin typeface="Tahoma"/>
                <a:cs typeface="Tahoma"/>
              </a:rPr>
              <a:t>ngày</a:t>
            </a:r>
            <a:r>
              <a:rPr sz="3200" b="1" dirty="0">
                <a:solidFill>
                  <a:srgbClr val="0033CC"/>
                </a:solidFill>
                <a:latin typeface="Tahoma"/>
                <a:cs typeface="Tahoma"/>
              </a:rPr>
              <a:t>.</a:t>
            </a:r>
            <a:endParaRPr sz="3200" dirty="0"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967151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25879" y="290525"/>
            <a:ext cx="8724900" cy="1489710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latin typeface="Tahoma"/>
                <a:cs typeface="Tahoma"/>
              </a:rPr>
              <a:t>VIÊN </a:t>
            </a:r>
            <a:r>
              <a:rPr sz="3200" spc="-175" dirty="0">
                <a:latin typeface="Tahoma"/>
                <a:cs typeface="Tahoma"/>
              </a:rPr>
              <a:t>CHỨC </a:t>
            </a:r>
            <a:r>
              <a:rPr sz="3200" dirty="0">
                <a:latin typeface="Tahoma"/>
                <a:cs typeface="Tahoma"/>
              </a:rPr>
              <a:t>KÝ HĐLV </a:t>
            </a:r>
            <a:r>
              <a:rPr sz="3200" dirty="0">
                <a:solidFill>
                  <a:srgbClr val="008000"/>
                </a:solidFill>
                <a:latin typeface="Tahoma"/>
                <a:cs typeface="Tahoma"/>
              </a:rPr>
              <a:t>XÁC </a:t>
            </a:r>
            <a:r>
              <a:rPr sz="3200" spc="-409" dirty="0">
                <a:solidFill>
                  <a:srgbClr val="008000"/>
                </a:solidFill>
                <a:latin typeface="Tahoma"/>
                <a:cs typeface="Tahoma"/>
              </a:rPr>
              <a:t>ĐỊNH </a:t>
            </a:r>
            <a:r>
              <a:rPr sz="3200" spc="-130" dirty="0">
                <a:solidFill>
                  <a:srgbClr val="008000"/>
                </a:solidFill>
                <a:latin typeface="Tahoma"/>
                <a:cs typeface="Tahoma"/>
              </a:rPr>
              <a:t>THỜI </a:t>
            </a:r>
            <a:r>
              <a:rPr sz="3200" spc="-340" dirty="0">
                <a:solidFill>
                  <a:srgbClr val="008000"/>
                </a:solidFill>
                <a:latin typeface="Tahoma"/>
                <a:cs typeface="Tahoma"/>
              </a:rPr>
              <a:t>HẠN  </a:t>
            </a:r>
            <a:r>
              <a:rPr sz="3200" dirty="0">
                <a:latin typeface="Tahoma"/>
                <a:cs typeface="Tahoma"/>
              </a:rPr>
              <a:t>ĐƠN </a:t>
            </a:r>
            <a:r>
              <a:rPr sz="3200" spc="-120" dirty="0">
                <a:latin typeface="Tahoma"/>
                <a:cs typeface="Tahoma"/>
              </a:rPr>
              <a:t>PHƢƠNG </a:t>
            </a:r>
            <a:r>
              <a:rPr sz="3200" spc="-254" dirty="0">
                <a:latin typeface="Tahoma"/>
                <a:cs typeface="Tahoma"/>
              </a:rPr>
              <a:t>CHẤM </a:t>
            </a:r>
            <a:r>
              <a:rPr sz="3200" spc="-229" dirty="0">
                <a:latin typeface="Tahoma"/>
                <a:cs typeface="Tahoma"/>
              </a:rPr>
              <a:t>DỨT </a:t>
            </a:r>
            <a:r>
              <a:rPr sz="3200" spc="-170" dirty="0">
                <a:latin typeface="Tahoma"/>
                <a:cs typeface="Tahoma"/>
              </a:rPr>
              <a:t>HỢP</a:t>
            </a:r>
            <a:r>
              <a:rPr sz="3200" spc="-165" dirty="0">
                <a:latin typeface="Tahoma"/>
                <a:cs typeface="Tahoma"/>
              </a:rPr>
              <a:t> </a:t>
            </a:r>
            <a:r>
              <a:rPr sz="3200" spc="-180" dirty="0">
                <a:latin typeface="Tahoma"/>
                <a:cs typeface="Tahoma"/>
              </a:rPr>
              <a:t>ĐỒNG</a:t>
            </a:r>
            <a:endParaRPr sz="3200" dirty="0">
              <a:latin typeface="Tahoma"/>
              <a:cs typeface="Tahoma"/>
            </a:endParaRPr>
          </a:p>
          <a:p>
            <a:pPr algn="ctr">
              <a:lnSpc>
                <a:spcPct val="100000"/>
              </a:lnSpc>
            </a:pPr>
            <a:r>
              <a:rPr sz="3200" dirty="0">
                <a:solidFill>
                  <a:srgbClr val="0033CC"/>
                </a:solidFill>
                <a:latin typeface="Tahoma"/>
                <a:cs typeface="Tahoma"/>
              </a:rPr>
              <a:t>(</a:t>
            </a:r>
            <a:r>
              <a:rPr sz="3200" dirty="0" err="1">
                <a:solidFill>
                  <a:srgbClr val="0033CC"/>
                </a:solidFill>
                <a:latin typeface="Tahoma"/>
                <a:cs typeface="Tahoma"/>
              </a:rPr>
              <a:t>báo</a:t>
            </a:r>
            <a:r>
              <a:rPr sz="3200" dirty="0">
                <a:solidFill>
                  <a:srgbClr val="0033CC"/>
                </a:solidFill>
                <a:latin typeface="Tahoma"/>
                <a:cs typeface="Tahoma"/>
              </a:rPr>
              <a:t> </a:t>
            </a:r>
            <a:r>
              <a:rPr lang="en-US" sz="3200" spc="-420" dirty="0" err="1" smtClean="0">
                <a:solidFill>
                  <a:srgbClr val="0033CC"/>
                </a:solidFill>
                <a:latin typeface="Tahoma"/>
                <a:cs typeface="Tahoma"/>
              </a:rPr>
              <a:t>trước</a:t>
            </a:r>
            <a:r>
              <a:rPr lang="en-US" sz="3200" spc="-420" dirty="0" smtClean="0">
                <a:solidFill>
                  <a:srgbClr val="0033CC"/>
                </a:solidFill>
                <a:latin typeface="Tahoma"/>
                <a:cs typeface="Tahoma"/>
              </a:rPr>
              <a:t>  </a:t>
            </a:r>
            <a:r>
              <a:rPr sz="3200" dirty="0" err="1" smtClean="0">
                <a:solidFill>
                  <a:srgbClr val="0033CC"/>
                </a:solidFill>
                <a:latin typeface="Tahoma"/>
                <a:cs typeface="Tahoma"/>
              </a:rPr>
              <a:t>ít</a:t>
            </a:r>
            <a:r>
              <a:rPr sz="3200" dirty="0" smtClean="0">
                <a:solidFill>
                  <a:srgbClr val="0033CC"/>
                </a:solidFill>
                <a:latin typeface="Tahoma"/>
                <a:cs typeface="Tahoma"/>
              </a:rPr>
              <a:t> </a:t>
            </a:r>
            <a:r>
              <a:rPr sz="3200" spc="-320" dirty="0" err="1">
                <a:solidFill>
                  <a:srgbClr val="0033CC"/>
                </a:solidFill>
                <a:latin typeface="Tahoma"/>
                <a:cs typeface="Tahoma"/>
              </a:rPr>
              <a:t>nhất</a:t>
            </a:r>
            <a:r>
              <a:rPr sz="3200" spc="-320" dirty="0">
                <a:solidFill>
                  <a:srgbClr val="0033CC"/>
                </a:solidFill>
                <a:latin typeface="Tahoma"/>
                <a:cs typeface="Tahoma"/>
              </a:rPr>
              <a:t> </a:t>
            </a:r>
            <a:r>
              <a:rPr sz="3200" dirty="0">
                <a:solidFill>
                  <a:srgbClr val="0033CC"/>
                </a:solidFill>
                <a:latin typeface="Tahoma"/>
                <a:cs typeface="Tahoma"/>
              </a:rPr>
              <a:t>3</a:t>
            </a:r>
            <a:r>
              <a:rPr sz="3200" spc="-484" dirty="0">
                <a:solidFill>
                  <a:srgbClr val="0033CC"/>
                </a:solidFill>
                <a:latin typeface="Tahoma"/>
                <a:cs typeface="Tahoma"/>
              </a:rPr>
              <a:t> </a:t>
            </a:r>
            <a:r>
              <a:rPr sz="3200" dirty="0" err="1">
                <a:solidFill>
                  <a:srgbClr val="0033CC"/>
                </a:solidFill>
                <a:latin typeface="Tahoma"/>
                <a:cs typeface="Tahoma"/>
              </a:rPr>
              <a:t>ngày</a:t>
            </a:r>
            <a:r>
              <a:rPr sz="3200" dirty="0">
                <a:solidFill>
                  <a:srgbClr val="0033CC"/>
                </a:solidFill>
                <a:latin typeface="Tahoma"/>
                <a:cs typeface="Tahoma"/>
              </a:rPr>
              <a:t>)</a:t>
            </a:r>
            <a:endParaRPr sz="3200" dirty="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0086" y="1951100"/>
            <a:ext cx="11025809" cy="429284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64820" marR="1088390" indent="-419734">
              <a:spcBef>
                <a:spcPts val="95"/>
              </a:spcBef>
              <a:buAutoNum type="arabicPeriod"/>
              <a:tabLst>
                <a:tab pos="490220" algn="l"/>
              </a:tabLst>
            </a:pPr>
            <a:r>
              <a:rPr sz="2800" spc="-10" dirty="0" err="1">
                <a:latin typeface="Tahoma"/>
                <a:cs typeface="Tahoma"/>
              </a:rPr>
              <a:t>Không</a:t>
            </a:r>
            <a:r>
              <a:rPr sz="2800" spc="-10" dirty="0">
                <a:latin typeface="Tahoma"/>
                <a:cs typeface="Tahoma"/>
              </a:rPr>
              <a:t> </a:t>
            </a:r>
            <a:r>
              <a:rPr lang="en-US" sz="2800" spc="-10" dirty="0" err="1" smtClean="0">
                <a:latin typeface="Tahoma"/>
                <a:cs typeface="Tahoma"/>
              </a:rPr>
              <a:t>được</a:t>
            </a:r>
            <a:r>
              <a:rPr lang="en-US" sz="2800" spc="-10" dirty="0" smtClean="0">
                <a:latin typeface="Tahoma"/>
                <a:cs typeface="Tahoma"/>
              </a:rPr>
              <a:t> </a:t>
            </a:r>
            <a:r>
              <a:rPr sz="2800" spc="-545" dirty="0" err="1" smtClean="0">
                <a:latin typeface="Tahoma"/>
                <a:cs typeface="Tahoma"/>
              </a:rPr>
              <a:t>bố</a:t>
            </a:r>
            <a:r>
              <a:rPr sz="2800" spc="-270" dirty="0" smtClean="0">
                <a:latin typeface="Tahoma"/>
                <a:cs typeface="Tahoma"/>
              </a:rPr>
              <a:t> </a:t>
            </a:r>
            <a:r>
              <a:rPr sz="2800" spc="-5" dirty="0" err="1">
                <a:latin typeface="Tahoma"/>
                <a:cs typeface="Tahoma"/>
              </a:rPr>
              <a:t>trí</a:t>
            </a:r>
            <a:r>
              <a:rPr sz="2800" spc="-5" dirty="0">
                <a:latin typeface="Tahoma"/>
                <a:cs typeface="Tahoma"/>
              </a:rPr>
              <a:t> </a:t>
            </a:r>
            <a:r>
              <a:rPr sz="2800" spc="-5" dirty="0" err="1">
                <a:latin typeface="Tahoma"/>
                <a:cs typeface="Tahoma"/>
              </a:rPr>
              <a:t>đúng</a:t>
            </a:r>
            <a:r>
              <a:rPr sz="2800" spc="-5" dirty="0">
                <a:latin typeface="Tahoma"/>
                <a:cs typeface="Tahoma"/>
              </a:rPr>
              <a:t> </a:t>
            </a:r>
            <a:r>
              <a:rPr lang="en-US" sz="2800" spc="-5" dirty="0" err="1" smtClean="0">
                <a:latin typeface="Tahoma"/>
                <a:cs typeface="Tahoma"/>
              </a:rPr>
              <a:t>vị</a:t>
            </a:r>
            <a:r>
              <a:rPr lang="en-US" sz="2800" spc="-5" dirty="0" smtClean="0">
                <a:latin typeface="Tahoma"/>
                <a:cs typeface="Tahoma"/>
              </a:rPr>
              <a:t> </a:t>
            </a:r>
            <a:r>
              <a:rPr lang="en-US" sz="2800" spc="-5" dirty="0" err="1" smtClean="0">
                <a:latin typeface="Tahoma"/>
                <a:cs typeface="Tahoma"/>
              </a:rPr>
              <a:t>trí</a:t>
            </a:r>
            <a:r>
              <a:rPr lang="en-US" sz="2800" spc="-5" dirty="0" smtClean="0">
                <a:latin typeface="Tahoma"/>
                <a:cs typeface="Tahoma"/>
              </a:rPr>
              <a:t> </a:t>
            </a:r>
            <a:r>
              <a:rPr sz="2800" spc="-290" dirty="0" err="1" smtClean="0">
                <a:latin typeface="Tahoma"/>
                <a:cs typeface="Tahoma"/>
              </a:rPr>
              <a:t>việc</a:t>
            </a:r>
            <a:r>
              <a:rPr sz="2800" spc="-290" dirty="0" smtClean="0">
                <a:latin typeface="Tahoma"/>
                <a:cs typeface="Tahoma"/>
              </a:rPr>
              <a:t> </a:t>
            </a:r>
            <a:r>
              <a:rPr sz="2800" spc="-10" dirty="0" err="1">
                <a:latin typeface="Tahoma"/>
                <a:cs typeface="Tahoma"/>
              </a:rPr>
              <a:t>làm</a:t>
            </a:r>
            <a:r>
              <a:rPr sz="2800" spc="-10" dirty="0">
                <a:latin typeface="Tahoma"/>
                <a:cs typeface="Tahoma"/>
              </a:rPr>
              <a:t> </a:t>
            </a:r>
            <a:r>
              <a:rPr sz="2800" spc="-5" dirty="0" err="1">
                <a:latin typeface="Tahoma"/>
                <a:cs typeface="Tahoma"/>
              </a:rPr>
              <a:t>đã</a:t>
            </a:r>
            <a:r>
              <a:rPr sz="2800" spc="-5" dirty="0">
                <a:latin typeface="Tahoma"/>
                <a:cs typeface="Tahoma"/>
              </a:rPr>
              <a:t>  </a:t>
            </a:r>
            <a:r>
              <a:rPr sz="2800" spc="-275" dirty="0" err="1">
                <a:latin typeface="Tahoma"/>
                <a:cs typeface="Tahoma"/>
              </a:rPr>
              <a:t>thỏa</a:t>
            </a:r>
            <a:r>
              <a:rPr sz="2800" spc="-275" dirty="0">
                <a:latin typeface="Tahoma"/>
                <a:cs typeface="Tahoma"/>
              </a:rPr>
              <a:t> </a:t>
            </a:r>
            <a:r>
              <a:rPr sz="2800" spc="-229" dirty="0" err="1">
                <a:latin typeface="Tahoma"/>
                <a:cs typeface="Tahoma"/>
              </a:rPr>
              <a:t>thuận</a:t>
            </a:r>
            <a:r>
              <a:rPr sz="2800" spc="-229" dirty="0">
                <a:latin typeface="Tahoma"/>
                <a:cs typeface="Tahoma"/>
              </a:rPr>
              <a:t> </a:t>
            </a:r>
            <a:r>
              <a:rPr sz="2800" spc="-5" dirty="0" err="1">
                <a:latin typeface="Tahoma"/>
                <a:cs typeface="Tahoma"/>
              </a:rPr>
              <a:t>trong</a:t>
            </a:r>
            <a:r>
              <a:rPr sz="2800" spc="-50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HĐLV.</a:t>
            </a:r>
            <a:endParaRPr sz="2800" dirty="0">
              <a:latin typeface="Tahoma"/>
              <a:cs typeface="Tahoma"/>
            </a:endParaRPr>
          </a:p>
          <a:p>
            <a:pPr marL="489584" indent="-444500">
              <a:spcBef>
                <a:spcPts val="1195"/>
              </a:spcBef>
              <a:buAutoNum type="arabicPeriod"/>
              <a:tabLst>
                <a:tab pos="490220" algn="l"/>
              </a:tabLst>
            </a:pPr>
            <a:r>
              <a:rPr sz="2800" spc="-10" dirty="0" err="1" smtClean="0">
                <a:latin typeface="Tahoma"/>
                <a:cs typeface="Tahoma"/>
              </a:rPr>
              <a:t>Không</a:t>
            </a:r>
            <a:r>
              <a:rPr lang="en-US" sz="2800" spc="-10" dirty="0" smtClean="0">
                <a:latin typeface="Tahoma"/>
                <a:cs typeface="Tahoma"/>
              </a:rPr>
              <a:t> </a:t>
            </a:r>
            <a:r>
              <a:rPr lang="en-US" sz="2800" spc="-10" dirty="0" err="1" smtClean="0">
                <a:latin typeface="Tahoma"/>
                <a:cs typeface="Tahoma"/>
              </a:rPr>
              <a:t>được</a:t>
            </a:r>
            <a:r>
              <a:rPr lang="en-US" sz="2800" spc="-10" dirty="0" smtClean="0">
                <a:latin typeface="Tahoma"/>
                <a:cs typeface="Tahoma"/>
              </a:rPr>
              <a:t> </a:t>
            </a:r>
            <a:r>
              <a:rPr lang="en-US" sz="2800" spc="-10" dirty="0" err="1" smtClean="0">
                <a:latin typeface="Tahoma"/>
                <a:cs typeface="Tahoma"/>
              </a:rPr>
              <a:t>hưởng</a:t>
            </a:r>
            <a:r>
              <a:rPr lang="en-US" sz="2800" spc="-10" dirty="0" smtClean="0">
                <a:latin typeface="Tahoma"/>
                <a:cs typeface="Tahoma"/>
              </a:rPr>
              <a:t> </a:t>
            </a:r>
            <a:r>
              <a:rPr lang="en-US" sz="2800" spc="-10" dirty="0" err="1" smtClean="0">
                <a:latin typeface="Tahoma"/>
                <a:cs typeface="Tahoma"/>
              </a:rPr>
              <a:t>lương</a:t>
            </a:r>
            <a:r>
              <a:rPr lang="en-US" sz="2800" spc="-10" dirty="0" smtClean="0">
                <a:latin typeface="Tahoma"/>
                <a:cs typeface="Tahoma"/>
              </a:rPr>
              <a:t> </a:t>
            </a:r>
            <a:r>
              <a:rPr lang="en-US" sz="2800" spc="-10" dirty="0" err="1" smtClean="0">
                <a:latin typeface="Tahoma"/>
                <a:cs typeface="Tahoma"/>
              </a:rPr>
              <a:t>đầy</a:t>
            </a:r>
            <a:r>
              <a:rPr lang="en-US" sz="2800" spc="-10" dirty="0" smtClean="0">
                <a:latin typeface="Tahoma"/>
                <a:cs typeface="Tahoma"/>
              </a:rPr>
              <a:t> </a:t>
            </a:r>
            <a:r>
              <a:rPr lang="en-US" sz="2800" spc="-10" dirty="0" err="1" smtClean="0">
                <a:latin typeface="Tahoma"/>
                <a:cs typeface="Tahoma"/>
              </a:rPr>
              <a:t>đủ</a:t>
            </a:r>
            <a:r>
              <a:rPr lang="en-US" sz="2800" spc="-10" dirty="0" smtClean="0">
                <a:latin typeface="Tahoma"/>
                <a:cs typeface="Tahoma"/>
              </a:rPr>
              <a:t> </a:t>
            </a:r>
            <a:r>
              <a:rPr sz="2800" spc="-290" dirty="0" err="1" smtClean="0">
                <a:latin typeface="Tahoma"/>
                <a:cs typeface="Tahoma"/>
              </a:rPr>
              <a:t>hoặc</a:t>
            </a:r>
            <a:r>
              <a:rPr sz="2800" spc="-290" dirty="0" smtClean="0">
                <a:latin typeface="Tahoma"/>
                <a:cs typeface="Tahoma"/>
              </a:rPr>
              <a:t> </a:t>
            </a:r>
            <a:r>
              <a:rPr sz="2800" spc="-5" dirty="0" err="1">
                <a:latin typeface="Tahoma"/>
                <a:cs typeface="Tahoma"/>
              </a:rPr>
              <a:t>đúng</a:t>
            </a:r>
            <a:r>
              <a:rPr sz="2800" spc="-395" dirty="0">
                <a:latin typeface="Tahoma"/>
                <a:cs typeface="Tahoma"/>
              </a:rPr>
              <a:t> </a:t>
            </a:r>
            <a:r>
              <a:rPr sz="2800" spc="-290" dirty="0" err="1">
                <a:latin typeface="Tahoma"/>
                <a:cs typeface="Tahoma"/>
              </a:rPr>
              <a:t>hạn</a:t>
            </a:r>
            <a:r>
              <a:rPr sz="2800" spc="-290" dirty="0">
                <a:latin typeface="Tahoma"/>
                <a:cs typeface="Tahoma"/>
              </a:rPr>
              <a:t>.</a:t>
            </a:r>
            <a:endParaRPr sz="2800" dirty="0">
              <a:latin typeface="Tahoma"/>
              <a:cs typeface="Tahoma"/>
            </a:endParaRPr>
          </a:p>
          <a:p>
            <a:pPr marL="489584" indent="-444500">
              <a:spcBef>
                <a:spcPts val="1115"/>
              </a:spcBef>
              <a:buAutoNum type="arabicPeriod"/>
              <a:tabLst>
                <a:tab pos="490220" algn="l"/>
              </a:tabLst>
            </a:pPr>
            <a:r>
              <a:rPr lang="en-US" sz="2800" spc="-980" dirty="0" smtClean="0">
                <a:latin typeface="Tahoma"/>
                <a:cs typeface="Tahoma"/>
              </a:rPr>
              <a:t> </a:t>
            </a:r>
            <a:r>
              <a:rPr lang="en-US" sz="2800" spc="-10" dirty="0" err="1" smtClean="0">
                <a:latin typeface="Tahoma"/>
                <a:cs typeface="Tahoma"/>
              </a:rPr>
              <a:t>bị</a:t>
            </a:r>
            <a:r>
              <a:rPr lang="en-US" sz="2800" spc="-10" dirty="0" smtClean="0">
                <a:latin typeface="Tahoma"/>
                <a:cs typeface="Tahoma"/>
              </a:rPr>
              <a:t> </a:t>
            </a:r>
            <a:r>
              <a:rPr lang="en-US" sz="2800" spc="-10" dirty="0" err="1" smtClean="0">
                <a:latin typeface="Tahoma"/>
                <a:cs typeface="Tahoma"/>
              </a:rPr>
              <a:t>ngược</a:t>
            </a:r>
            <a:r>
              <a:rPr lang="en-US" sz="2800" spc="-10" dirty="0" smtClean="0">
                <a:latin typeface="Tahoma"/>
                <a:cs typeface="Tahoma"/>
              </a:rPr>
              <a:t> </a:t>
            </a:r>
            <a:r>
              <a:rPr lang="en-US" sz="2800" spc="-10" dirty="0" err="1" smtClean="0">
                <a:latin typeface="Tahoma"/>
                <a:cs typeface="Tahoma"/>
              </a:rPr>
              <a:t>đãi</a:t>
            </a:r>
            <a:r>
              <a:rPr lang="en-US" sz="2800" spc="-10" dirty="0" smtClean="0">
                <a:latin typeface="Tahoma"/>
                <a:cs typeface="Tahoma"/>
              </a:rPr>
              <a:t>; </a:t>
            </a:r>
            <a:r>
              <a:rPr lang="en-US" sz="2800" spc="-10" dirty="0" err="1" smtClean="0">
                <a:latin typeface="Tahoma"/>
                <a:cs typeface="Tahoma"/>
              </a:rPr>
              <a:t>bị</a:t>
            </a:r>
            <a:r>
              <a:rPr lang="en-US" sz="2800" spc="-10" dirty="0" smtClean="0">
                <a:latin typeface="Tahoma"/>
                <a:cs typeface="Tahoma"/>
              </a:rPr>
              <a:t> </a:t>
            </a:r>
            <a:r>
              <a:rPr lang="en-US" sz="2800" spc="-10" dirty="0" err="1" smtClean="0">
                <a:latin typeface="Tahoma"/>
                <a:cs typeface="Tahoma"/>
              </a:rPr>
              <a:t>cưỡng</a:t>
            </a:r>
            <a:r>
              <a:rPr lang="en-US" sz="2800" spc="-10" dirty="0" smtClean="0">
                <a:latin typeface="Tahoma"/>
                <a:cs typeface="Tahoma"/>
              </a:rPr>
              <a:t> </a:t>
            </a:r>
            <a:r>
              <a:rPr lang="en-US" sz="2800" spc="-10" dirty="0" err="1" smtClean="0">
                <a:latin typeface="Tahoma"/>
                <a:cs typeface="Tahoma"/>
              </a:rPr>
              <a:t>bức</a:t>
            </a:r>
            <a:r>
              <a:rPr lang="en-US" sz="2800" spc="-10" dirty="0" smtClean="0">
                <a:latin typeface="Tahoma"/>
                <a:cs typeface="Tahoma"/>
              </a:rPr>
              <a:t> </a:t>
            </a:r>
            <a:r>
              <a:rPr lang="en-US" sz="2800" spc="-10" dirty="0" err="1" smtClean="0">
                <a:latin typeface="Tahoma"/>
                <a:cs typeface="Tahoma"/>
              </a:rPr>
              <a:t>lao</a:t>
            </a:r>
            <a:r>
              <a:rPr lang="en-US" sz="2800" spc="-10" dirty="0" smtClean="0">
                <a:latin typeface="Tahoma"/>
                <a:cs typeface="Tahoma"/>
              </a:rPr>
              <a:t> </a:t>
            </a:r>
            <a:r>
              <a:rPr lang="en-US" sz="2800" spc="-10" dirty="0" err="1" smtClean="0">
                <a:latin typeface="Tahoma"/>
                <a:cs typeface="Tahoma"/>
              </a:rPr>
              <a:t>động</a:t>
            </a:r>
            <a:r>
              <a:rPr sz="2800" spc="-215" dirty="0" smtClean="0">
                <a:latin typeface="Tahoma"/>
                <a:cs typeface="Tahoma"/>
              </a:rPr>
              <a:t>.</a:t>
            </a:r>
            <a:endParaRPr sz="2800" dirty="0">
              <a:latin typeface="Tahoma"/>
              <a:cs typeface="Tahoma"/>
            </a:endParaRPr>
          </a:p>
          <a:p>
            <a:pPr marL="490855" indent="-443865">
              <a:spcBef>
                <a:spcPts val="1240"/>
              </a:spcBef>
              <a:buAutoNum type="arabicPeriod"/>
              <a:tabLst>
                <a:tab pos="491490" algn="l"/>
              </a:tabLst>
            </a:pPr>
            <a:r>
              <a:rPr sz="2800" spc="-10" dirty="0" err="1">
                <a:latin typeface="Tahoma"/>
                <a:cs typeface="Tahoma"/>
              </a:rPr>
              <a:t>Viên</a:t>
            </a:r>
            <a:r>
              <a:rPr sz="2800" spc="-10" dirty="0">
                <a:latin typeface="Tahoma"/>
                <a:cs typeface="Tahoma"/>
              </a:rPr>
              <a:t> </a:t>
            </a:r>
            <a:r>
              <a:rPr sz="2800" spc="-210" dirty="0" err="1">
                <a:latin typeface="Tahoma"/>
                <a:cs typeface="Tahoma"/>
              </a:rPr>
              <a:t>chức</a:t>
            </a:r>
            <a:r>
              <a:rPr sz="2800" spc="-210" dirty="0">
                <a:latin typeface="Tahoma"/>
                <a:cs typeface="Tahoma"/>
              </a:rPr>
              <a:t> </a:t>
            </a:r>
            <a:r>
              <a:rPr sz="2800" spc="-540" dirty="0" err="1">
                <a:latin typeface="Tahoma"/>
                <a:cs typeface="Tahoma"/>
              </a:rPr>
              <a:t>ốm</a:t>
            </a:r>
            <a:r>
              <a:rPr sz="2800" spc="-540" dirty="0">
                <a:latin typeface="Tahoma"/>
                <a:cs typeface="Tahoma"/>
              </a:rPr>
              <a:t> </a:t>
            </a:r>
            <a:r>
              <a:rPr lang="en-US" sz="2800" spc="-540" dirty="0" smtClean="0">
                <a:latin typeface="Tahoma"/>
                <a:cs typeface="Tahoma"/>
              </a:rPr>
              <a:t>  </a:t>
            </a:r>
            <a:r>
              <a:rPr sz="2800" spc="-5" dirty="0" err="1" smtClean="0">
                <a:latin typeface="Tahoma"/>
                <a:cs typeface="Tahoma"/>
              </a:rPr>
              <a:t>đau</a:t>
            </a:r>
            <a:r>
              <a:rPr sz="2800" spc="-5" dirty="0" smtClean="0">
                <a:latin typeface="Tahoma"/>
                <a:cs typeface="Tahoma"/>
              </a:rPr>
              <a:t> </a:t>
            </a:r>
            <a:r>
              <a:rPr sz="2800" spc="-5" dirty="0" err="1">
                <a:latin typeface="Tahoma"/>
                <a:cs typeface="Tahoma"/>
              </a:rPr>
              <a:t>đã</a:t>
            </a:r>
            <a:r>
              <a:rPr sz="2800" spc="-5" dirty="0">
                <a:latin typeface="Tahoma"/>
                <a:cs typeface="Tahoma"/>
              </a:rPr>
              <a:t> </a:t>
            </a:r>
            <a:r>
              <a:rPr lang="en-US" sz="2800" spc="-10" dirty="0" err="1" smtClean="0">
                <a:latin typeface="Tahoma"/>
                <a:cs typeface="Tahoma"/>
              </a:rPr>
              <a:t>điều</a:t>
            </a:r>
            <a:r>
              <a:rPr lang="en-US" sz="2800" spc="-10" dirty="0" smtClean="0">
                <a:latin typeface="Tahoma"/>
                <a:cs typeface="Tahoma"/>
              </a:rPr>
              <a:t> </a:t>
            </a:r>
            <a:r>
              <a:rPr lang="en-US" sz="2800" spc="-10" dirty="0" err="1" smtClean="0">
                <a:latin typeface="Tahoma"/>
                <a:cs typeface="Tahoma"/>
              </a:rPr>
              <a:t>trị</a:t>
            </a:r>
            <a:r>
              <a:rPr lang="en-US" sz="2800" spc="-10" dirty="0" smtClean="0">
                <a:latin typeface="Tahoma"/>
                <a:cs typeface="Tahoma"/>
              </a:rPr>
              <a:t> </a:t>
            </a:r>
            <a:r>
              <a:rPr sz="2800" spc="-5" dirty="0" smtClean="0">
                <a:latin typeface="Tahoma"/>
                <a:cs typeface="Tahoma"/>
              </a:rPr>
              <a:t>03 </a:t>
            </a:r>
            <a:r>
              <a:rPr sz="2800" spc="-5" dirty="0" err="1">
                <a:latin typeface="Tahoma"/>
                <a:cs typeface="Tahoma"/>
              </a:rPr>
              <a:t>tháng</a:t>
            </a:r>
            <a:r>
              <a:rPr sz="2800" spc="-5" dirty="0">
                <a:latin typeface="Tahoma"/>
                <a:cs typeface="Tahoma"/>
              </a:rPr>
              <a:t> </a:t>
            </a:r>
            <a:r>
              <a:rPr sz="2800" spc="-10" dirty="0" err="1">
                <a:latin typeface="Tahoma"/>
                <a:cs typeface="Tahoma"/>
              </a:rPr>
              <a:t>liên</a:t>
            </a:r>
            <a:r>
              <a:rPr sz="2800" spc="-530" dirty="0">
                <a:latin typeface="Tahoma"/>
                <a:cs typeface="Tahoma"/>
              </a:rPr>
              <a:t> </a:t>
            </a:r>
            <a:r>
              <a:rPr sz="2800" spc="-254" dirty="0" err="1">
                <a:latin typeface="Tahoma"/>
                <a:cs typeface="Tahoma"/>
              </a:rPr>
              <a:t>tục</a:t>
            </a:r>
            <a:r>
              <a:rPr sz="2800" spc="-254" dirty="0">
                <a:latin typeface="Tahoma"/>
                <a:cs typeface="Tahoma"/>
              </a:rPr>
              <a:t>.</a:t>
            </a:r>
            <a:endParaRPr sz="2800" dirty="0">
              <a:latin typeface="Tahoma"/>
              <a:cs typeface="Tahoma"/>
            </a:endParaRPr>
          </a:p>
          <a:p>
            <a:pPr marL="431800" marR="1244600" indent="-419100">
              <a:spcBef>
                <a:spcPts val="1180"/>
              </a:spcBef>
              <a:buAutoNum type="arabicPeriod"/>
              <a:tabLst>
                <a:tab pos="456565" algn="l"/>
              </a:tabLst>
            </a:pPr>
            <a:r>
              <a:rPr sz="2800" spc="-10" dirty="0" err="1">
                <a:latin typeface="Tahoma"/>
                <a:cs typeface="Tahoma"/>
              </a:rPr>
              <a:t>Viên</a:t>
            </a:r>
            <a:r>
              <a:rPr sz="2800" spc="-10" dirty="0">
                <a:latin typeface="Tahoma"/>
                <a:cs typeface="Tahoma"/>
              </a:rPr>
              <a:t> </a:t>
            </a:r>
            <a:r>
              <a:rPr sz="2800" spc="-210" dirty="0" err="1">
                <a:latin typeface="Tahoma"/>
                <a:cs typeface="Tahoma"/>
              </a:rPr>
              <a:t>chức</a:t>
            </a:r>
            <a:r>
              <a:rPr sz="2800" spc="-210" dirty="0">
                <a:latin typeface="Tahoma"/>
                <a:cs typeface="Tahoma"/>
              </a:rPr>
              <a:t> </a:t>
            </a:r>
            <a:r>
              <a:rPr sz="2800" spc="-409" dirty="0" err="1">
                <a:latin typeface="Tahoma"/>
                <a:cs typeface="Tahoma"/>
              </a:rPr>
              <a:t>nữ</a:t>
            </a:r>
            <a:r>
              <a:rPr sz="2800" spc="-409" dirty="0">
                <a:latin typeface="Tahoma"/>
                <a:cs typeface="Tahoma"/>
              </a:rPr>
              <a:t> </a:t>
            </a:r>
            <a:r>
              <a:rPr sz="2800" spc="-5" dirty="0" err="1">
                <a:latin typeface="Tahoma"/>
                <a:cs typeface="Tahoma"/>
              </a:rPr>
              <a:t>có</a:t>
            </a:r>
            <a:r>
              <a:rPr sz="2800" spc="-5" dirty="0">
                <a:latin typeface="Tahoma"/>
                <a:cs typeface="Tahoma"/>
              </a:rPr>
              <a:t> </a:t>
            </a:r>
            <a:r>
              <a:rPr sz="2800" spc="-5" dirty="0" err="1">
                <a:latin typeface="Tahoma"/>
                <a:cs typeface="Tahoma"/>
              </a:rPr>
              <a:t>thai</a:t>
            </a:r>
            <a:r>
              <a:rPr sz="2800" spc="-5" dirty="0">
                <a:latin typeface="Tahoma"/>
                <a:cs typeface="Tahoma"/>
              </a:rPr>
              <a:t> </a:t>
            </a:r>
            <a:r>
              <a:rPr sz="2800" spc="-290" dirty="0" err="1">
                <a:latin typeface="Tahoma"/>
                <a:cs typeface="Tahoma"/>
              </a:rPr>
              <a:t>phải</a:t>
            </a:r>
            <a:r>
              <a:rPr sz="2800" spc="-290" dirty="0">
                <a:latin typeface="Tahoma"/>
                <a:cs typeface="Tahoma"/>
              </a:rPr>
              <a:t> </a:t>
            </a:r>
            <a:r>
              <a:rPr sz="2800" spc="-495" dirty="0" err="1">
                <a:latin typeface="Tahoma"/>
                <a:cs typeface="Tahoma"/>
              </a:rPr>
              <a:t>nghỉ</a:t>
            </a:r>
            <a:r>
              <a:rPr sz="2800" spc="-495" dirty="0">
                <a:latin typeface="Tahoma"/>
                <a:cs typeface="Tahoma"/>
              </a:rPr>
              <a:t> </a:t>
            </a:r>
            <a:r>
              <a:rPr sz="2800" spc="-290" dirty="0" err="1">
                <a:latin typeface="Tahoma"/>
                <a:cs typeface="Tahoma"/>
              </a:rPr>
              <a:t>việc</a:t>
            </a:r>
            <a:r>
              <a:rPr sz="2800" spc="-290" dirty="0">
                <a:latin typeface="Tahoma"/>
                <a:cs typeface="Tahoma"/>
              </a:rPr>
              <a:t> </a:t>
            </a:r>
            <a:r>
              <a:rPr sz="2800" spc="-5" dirty="0" err="1" smtClean="0">
                <a:latin typeface="Tahoma"/>
                <a:cs typeface="Tahoma"/>
              </a:rPr>
              <a:t>theo</a:t>
            </a:r>
            <a:r>
              <a:rPr lang="en-US" sz="2800" spc="-5" dirty="0" smtClean="0">
                <a:latin typeface="Tahoma"/>
                <a:cs typeface="Tahoma"/>
              </a:rPr>
              <a:t> </a:t>
            </a:r>
            <a:r>
              <a:rPr lang="en-US" sz="2800" spc="-5" dirty="0" err="1" smtClean="0">
                <a:latin typeface="Tahoma"/>
                <a:cs typeface="Tahoma"/>
              </a:rPr>
              <a:t>chỉ</a:t>
            </a:r>
            <a:r>
              <a:rPr lang="en-US" sz="2800" spc="-5" dirty="0" smtClean="0">
                <a:latin typeface="Tahoma"/>
                <a:cs typeface="Tahoma"/>
              </a:rPr>
              <a:t> </a:t>
            </a:r>
            <a:r>
              <a:rPr lang="en-US" sz="2800" spc="-5" dirty="0" err="1" smtClean="0">
                <a:latin typeface="Tahoma"/>
                <a:cs typeface="Tahoma"/>
              </a:rPr>
              <a:t>định</a:t>
            </a:r>
            <a:r>
              <a:rPr lang="en-US" sz="2800" spc="-5" dirty="0" smtClean="0">
                <a:latin typeface="Tahoma"/>
                <a:cs typeface="Tahoma"/>
              </a:rPr>
              <a:t> </a:t>
            </a:r>
            <a:r>
              <a:rPr lang="en-US" sz="2800" spc="-5" dirty="0" err="1" smtClean="0">
                <a:latin typeface="Tahoma"/>
                <a:cs typeface="Tahoma"/>
              </a:rPr>
              <a:t>của</a:t>
            </a:r>
            <a:r>
              <a:rPr lang="en-US" sz="2800" spc="-5" dirty="0" smtClean="0">
                <a:latin typeface="Tahoma"/>
                <a:cs typeface="Tahoma"/>
              </a:rPr>
              <a:t> </a:t>
            </a:r>
            <a:r>
              <a:rPr lang="en-US" sz="2800" spc="-5" dirty="0" err="1" smtClean="0">
                <a:latin typeface="Tahoma"/>
                <a:cs typeface="Tahoma"/>
              </a:rPr>
              <a:t>bác</a:t>
            </a:r>
            <a:r>
              <a:rPr lang="en-US" sz="2800" spc="-5" dirty="0" smtClean="0">
                <a:latin typeface="Tahoma"/>
                <a:cs typeface="Tahoma"/>
              </a:rPr>
              <a:t> </a:t>
            </a:r>
            <a:r>
              <a:rPr lang="en-US" sz="2800" spc="-5" dirty="0" err="1" smtClean="0">
                <a:latin typeface="Tahoma"/>
                <a:cs typeface="Tahoma"/>
              </a:rPr>
              <a:t>sĩ</a:t>
            </a:r>
            <a:r>
              <a:rPr sz="2800" spc="-5" dirty="0" smtClean="0">
                <a:latin typeface="Tahoma"/>
                <a:cs typeface="Tahoma"/>
              </a:rPr>
              <a:t>.</a:t>
            </a:r>
            <a:endParaRPr sz="2800" dirty="0">
              <a:latin typeface="Tahoma"/>
              <a:cs typeface="Tahoma"/>
            </a:endParaRPr>
          </a:p>
          <a:p>
            <a:pPr marL="464820" marR="46990" indent="-419734">
              <a:spcBef>
                <a:spcPts val="1780"/>
              </a:spcBef>
              <a:buAutoNum type="arabicPeriod"/>
              <a:tabLst>
                <a:tab pos="490220" algn="l"/>
              </a:tabLst>
            </a:pPr>
            <a:r>
              <a:rPr sz="2800" spc="-385" dirty="0" err="1">
                <a:latin typeface="Tahoma"/>
                <a:cs typeface="Tahoma"/>
              </a:rPr>
              <a:t>Bản</a:t>
            </a:r>
            <a:r>
              <a:rPr sz="2800" spc="-385" dirty="0">
                <a:latin typeface="Tahoma"/>
                <a:cs typeface="Tahoma"/>
              </a:rPr>
              <a:t> </a:t>
            </a:r>
            <a:r>
              <a:rPr sz="2800" spc="-5" dirty="0" err="1">
                <a:latin typeface="Tahoma"/>
                <a:cs typeface="Tahoma"/>
              </a:rPr>
              <a:t>thân</a:t>
            </a:r>
            <a:r>
              <a:rPr sz="2800" spc="-5" dirty="0">
                <a:latin typeface="Tahoma"/>
                <a:cs typeface="Tahoma"/>
              </a:rPr>
              <a:t> </a:t>
            </a:r>
            <a:r>
              <a:rPr sz="2800" spc="-290" dirty="0" err="1">
                <a:latin typeface="Tahoma"/>
                <a:cs typeface="Tahoma"/>
              </a:rPr>
              <a:t>hoặc</a:t>
            </a:r>
            <a:r>
              <a:rPr sz="2800" spc="-290" dirty="0">
                <a:latin typeface="Tahoma"/>
                <a:cs typeface="Tahoma"/>
              </a:rPr>
              <a:t> </a:t>
            </a:r>
            <a:r>
              <a:rPr sz="2800" spc="-10" dirty="0" err="1">
                <a:latin typeface="Tahoma"/>
                <a:cs typeface="Tahoma"/>
              </a:rPr>
              <a:t>gia</a:t>
            </a:r>
            <a:r>
              <a:rPr sz="2800" spc="-10" dirty="0">
                <a:latin typeface="Tahoma"/>
                <a:cs typeface="Tahoma"/>
              </a:rPr>
              <a:t> </a:t>
            </a:r>
            <a:r>
              <a:rPr sz="2800" spc="-5" dirty="0" err="1">
                <a:latin typeface="Tahoma"/>
                <a:cs typeface="Tahoma"/>
              </a:rPr>
              <a:t>đình</a:t>
            </a:r>
            <a:r>
              <a:rPr sz="2800" spc="-5" dirty="0">
                <a:latin typeface="Tahoma"/>
                <a:cs typeface="Tahoma"/>
              </a:rPr>
              <a:t> </a:t>
            </a:r>
            <a:r>
              <a:rPr sz="2800" spc="-5" dirty="0" err="1">
                <a:latin typeface="Tahoma"/>
                <a:cs typeface="Tahoma"/>
              </a:rPr>
              <a:t>có</a:t>
            </a:r>
            <a:r>
              <a:rPr sz="2800" spc="-5" dirty="0">
                <a:latin typeface="Tahoma"/>
                <a:cs typeface="Tahoma"/>
              </a:rPr>
              <a:t> </a:t>
            </a:r>
            <a:r>
              <a:rPr sz="2800" spc="-10" dirty="0" err="1">
                <a:latin typeface="Tahoma"/>
                <a:cs typeface="Tahoma"/>
              </a:rPr>
              <a:t>hoàn</a:t>
            </a:r>
            <a:r>
              <a:rPr sz="2800" spc="-10" dirty="0">
                <a:latin typeface="Tahoma"/>
                <a:cs typeface="Tahoma"/>
              </a:rPr>
              <a:t> </a:t>
            </a:r>
            <a:r>
              <a:rPr sz="2800" spc="-290" dirty="0" err="1">
                <a:latin typeface="Tahoma"/>
                <a:cs typeface="Tahoma"/>
              </a:rPr>
              <a:t>cảnh</a:t>
            </a:r>
            <a:r>
              <a:rPr sz="2800" spc="-290" dirty="0">
                <a:latin typeface="Tahoma"/>
                <a:cs typeface="Tahoma"/>
              </a:rPr>
              <a:t> </a:t>
            </a:r>
            <a:r>
              <a:rPr sz="2800" spc="-5" dirty="0" err="1">
                <a:latin typeface="Tahoma"/>
                <a:cs typeface="Tahoma"/>
              </a:rPr>
              <a:t>khó</a:t>
            </a:r>
            <a:r>
              <a:rPr sz="2800" spc="-5" dirty="0">
                <a:latin typeface="Tahoma"/>
                <a:cs typeface="Tahoma"/>
              </a:rPr>
              <a:t> </a:t>
            </a:r>
            <a:r>
              <a:rPr sz="2800" spc="-10" dirty="0" err="1">
                <a:latin typeface="Tahoma"/>
                <a:cs typeface="Tahoma"/>
              </a:rPr>
              <a:t>khăn</a:t>
            </a:r>
            <a:r>
              <a:rPr sz="2800" spc="-10" dirty="0">
                <a:latin typeface="Tahoma"/>
                <a:cs typeface="Tahoma"/>
              </a:rPr>
              <a:t> </a:t>
            </a:r>
            <a:r>
              <a:rPr sz="2800" spc="-10" dirty="0">
                <a:solidFill>
                  <a:srgbClr val="008000"/>
                </a:solidFill>
                <a:latin typeface="Tahoma"/>
                <a:cs typeface="Tahoma"/>
              </a:rPr>
              <a:t> </a:t>
            </a:r>
            <a:r>
              <a:rPr sz="2800" spc="-5" dirty="0">
                <a:solidFill>
                  <a:srgbClr val="008000"/>
                </a:solidFill>
                <a:latin typeface="Tahoma"/>
                <a:cs typeface="Tahoma"/>
              </a:rPr>
              <a:t>(</a:t>
            </a:r>
            <a:r>
              <a:rPr sz="2800" spc="-5" dirty="0" err="1" smtClean="0">
                <a:solidFill>
                  <a:srgbClr val="008000"/>
                </a:solidFill>
                <a:latin typeface="Tahoma"/>
                <a:cs typeface="Tahoma"/>
              </a:rPr>
              <a:t>báo</a:t>
            </a:r>
            <a:r>
              <a:rPr lang="en-US" sz="2800" spc="-5" dirty="0">
                <a:solidFill>
                  <a:srgbClr val="008000"/>
                </a:solidFill>
                <a:latin typeface="Tahoma"/>
                <a:cs typeface="Tahoma"/>
              </a:rPr>
              <a:t> </a:t>
            </a:r>
            <a:r>
              <a:rPr lang="en-US" sz="2800" spc="-5" dirty="0" err="1" smtClean="0">
                <a:solidFill>
                  <a:srgbClr val="008000"/>
                </a:solidFill>
                <a:latin typeface="Tahoma"/>
                <a:cs typeface="Tahoma"/>
              </a:rPr>
              <a:t>trước</a:t>
            </a:r>
            <a:r>
              <a:rPr lang="en-US" sz="2800" spc="-5" dirty="0" smtClean="0">
                <a:solidFill>
                  <a:srgbClr val="008000"/>
                </a:solidFill>
                <a:latin typeface="Tahoma"/>
                <a:cs typeface="Tahoma"/>
              </a:rPr>
              <a:t> </a:t>
            </a:r>
            <a:r>
              <a:rPr sz="2800" spc="-5" dirty="0" err="1" smtClean="0">
                <a:solidFill>
                  <a:srgbClr val="008000"/>
                </a:solidFill>
                <a:latin typeface="Tahoma"/>
                <a:cs typeface="Tahoma"/>
              </a:rPr>
              <a:t>ít</a:t>
            </a:r>
            <a:r>
              <a:rPr sz="2800" spc="-5" dirty="0" smtClean="0">
                <a:solidFill>
                  <a:srgbClr val="008000"/>
                </a:solidFill>
                <a:latin typeface="Tahoma"/>
                <a:cs typeface="Tahoma"/>
              </a:rPr>
              <a:t> </a:t>
            </a:r>
            <a:r>
              <a:rPr sz="2800" spc="-290" dirty="0" err="1">
                <a:solidFill>
                  <a:srgbClr val="008000"/>
                </a:solidFill>
                <a:latin typeface="Tahoma"/>
                <a:cs typeface="Tahoma"/>
              </a:rPr>
              <a:t>nhất</a:t>
            </a:r>
            <a:r>
              <a:rPr sz="2800" spc="-290" dirty="0">
                <a:solidFill>
                  <a:srgbClr val="008000"/>
                </a:solidFill>
                <a:latin typeface="Tahoma"/>
                <a:cs typeface="Tahoma"/>
              </a:rPr>
              <a:t> </a:t>
            </a:r>
            <a:r>
              <a:rPr sz="2800" spc="-5" dirty="0">
                <a:solidFill>
                  <a:srgbClr val="008000"/>
                </a:solidFill>
                <a:latin typeface="Tahoma"/>
                <a:cs typeface="Tahoma"/>
              </a:rPr>
              <a:t>30</a:t>
            </a:r>
            <a:r>
              <a:rPr sz="2800" spc="-235" dirty="0">
                <a:solidFill>
                  <a:srgbClr val="008000"/>
                </a:solidFill>
                <a:latin typeface="Tahoma"/>
                <a:cs typeface="Tahoma"/>
              </a:rPr>
              <a:t> </a:t>
            </a:r>
            <a:r>
              <a:rPr sz="2800" spc="-5" dirty="0" err="1">
                <a:solidFill>
                  <a:srgbClr val="008000"/>
                </a:solidFill>
                <a:latin typeface="Tahoma"/>
                <a:cs typeface="Tahoma"/>
              </a:rPr>
              <a:t>ngày</a:t>
            </a:r>
            <a:r>
              <a:rPr sz="2800" spc="-5" dirty="0">
                <a:solidFill>
                  <a:srgbClr val="008000"/>
                </a:solidFill>
                <a:latin typeface="Tahoma"/>
                <a:cs typeface="Tahoma"/>
              </a:rPr>
              <a:t>).</a:t>
            </a:r>
            <a:endParaRPr sz="2800" dirty="0"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1449733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66367" y="1838020"/>
            <a:ext cx="8258809" cy="2404110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905" algn="ctr">
              <a:lnSpc>
                <a:spcPct val="100000"/>
              </a:lnSpc>
              <a:spcBef>
                <a:spcPts val="100"/>
              </a:spcBef>
            </a:pPr>
            <a:r>
              <a:rPr sz="6000" dirty="0" err="1">
                <a:solidFill>
                  <a:srgbClr val="FF0000"/>
                </a:solidFill>
                <a:latin typeface="Tahoma"/>
                <a:cs typeface="Tahoma"/>
              </a:rPr>
              <a:t>Quy</a:t>
            </a:r>
            <a:r>
              <a:rPr sz="6000" spc="-1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6000" dirty="0" err="1">
                <a:solidFill>
                  <a:srgbClr val="FF0000"/>
                </a:solidFill>
                <a:latin typeface="Tahoma"/>
                <a:cs typeface="Tahoma"/>
              </a:rPr>
              <a:t>trình</a:t>
            </a:r>
            <a:endParaRPr sz="6000" dirty="0">
              <a:solidFill>
                <a:srgbClr val="FF0000"/>
              </a:solidFill>
              <a:latin typeface="Tahoma"/>
              <a:cs typeface="Tahoma"/>
            </a:endParaRPr>
          </a:p>
          <a:p>
            <a:pPr algn="ctr">
              <a:lnSpc>
                <a:spcPct val="100000"/>
              </a:lnSpc>
              <a:spcBef>
                <a:spcPts val="4325"/>
              </a:spcBef>
            </a:pPr>
            <a:r>
              <a:rPr sz="6000" spc="-490" dirty="0" err="1">
                <a:solidFill>
                  <a:srgbClr val="FF0000"/>
                </a:solidFill>
                <a:latin typeface="Tahoma"/>
                <a:cs typeface="Tahoma"/>
              </a:rPr>
              <a:t>tuyển</a:t>
            </a:r>
            <a:r>
              <a:rPr sz="6000" spc="-49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6000" spc="-545" dirty="0" err="1">
                <a:solidFill>
                  <a:srgbClr val="FF0000"/>
                </a:solidFill>
                <a:latin typeface="Tahoma"/>
                <a:cs typeface="Tahoma"/>
              </a:rPr>
              <a:t>dụng</a:t>
            </a:r>
            <a:r>
              <a:rPr sz="6000" spc="-54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6000" dirty="0" err="1">
                <a:solidFill>
                  <a:srgbClr val="FF0000"/>
                </a:solidFill>
                <a:latin typeface="Tahoma"/>
                <a:cs typeface="Tahoma"/>
              </a:rPr>
              <a:t>viên</a:t>
            </a:r>
            <a:r>
              <a:rPr sz="6000" spc="-27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6000" spc="-434" dirty="0" err="1">
                <a:solidFill>
                  <a:srgbClr val="FF0000"/>
                </a:solidFill>
                <a:latin typeface="Tahoma"/>
                <a:cs typeface="Tahoma"/>
              </a:rPr>
              <a:t>chức</a:t>
            </a:r>
            <a:endParaRPr sz="6000" dirty="0">
              <a:solidFill>
                <a:srgbClr val="FF0000"/>
              </a:solidFill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939660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73481" y="1006658"/>
            <a:ext cx="430887" cy="1188720"/>
          </a:xfrm>
          <a:prstGeom prst="rect">
            <a:avLst/>
          </a:prstGeom>
        </p:spPr>
        <p:txBody>
          <a:bodyPr vert="vert270" wrap="square" lIns="0" tIns="13335" rIns="0" bIns="0" rtlCol="0">
            <a:spAutoFit/>
          </a:bodyPr>
          <a:lstStyle/>
          <a:p>
            <a:pPr algn="ctr">
              <a:spcBef>
                <a:spcPts val="105"/>
              </a:spcBef>
            </a:pPr>
            <a:r>
              <a:rPr sz="1400" b="1" spc="-195">
                <a:solidFill>
                  <a:srgbClr val="0033CC"/>
                </a:solidFill>
                <a:latin typeface="Tahoma"/>
                <a:cs typeface="Tahoma"/>
              </a:rPr>
              <a:t>Hết </a:t>
            </a:r>
            <a:r>
              <a:rPr sz="1400" b="1" spc="-130">
                <a:solidFill>
                  <a:srgbClr val="0033CC"/>
                </a:solidFill>
                <a:latin typeface="Tahoma"/>
                <a:cs typeface="Tahoma"/>
              </a:rPr>
              <a:t>thời</a:t>
            </a:r>
            <a:r>
              <a:rPr sz="1400" b="1" spc="-70">
                <a:solidFill>
                  <a:srgbClr val="0033CC"/>
                </a:solidFill>
                <a:latin typeface="Tahoma"/>
                <a:cs typeface="Tahoma"/>
              </a:rPr>
              <a:t> </a:t>
            </a:r>
            <a:r>
              <a:rPr sz="1400" b="1" spc="-5">
                <a:solidFill>
                  <a:srgbClr val="0033CC"/>
                </a:solidFill>
                <a:latin typeface="Tahoma"/>
                <a:cs typeface="Tahoma"/>
              </a:rPr>
              <a:t>gian</a:t>
            </a:r>
            <a:endParaRPr sz="1400">
              <a:latin typeface="Tahoma"/>
              <a:cs typeface="Tahoma"/>
            </a:endParaRPr>
          </a:p>
          <a:p>
            <a:pPr marR="45085" algn="ctr"/>
            <a:r>
              <a:rPr sz="1400" b="1" spc="-185">
                <a:solidFill>
                  <a:srgbClr val="0033CC"/>
                </a:solidFill>
                <a:latin typeface="Tahoma"/>
                <a:cs typeface="Tahoma"/>
              </a:rPr>
              <a:t>Tập</a:t>
            </a:r>
            <a:r>
              <a:rPr sz="1400" b="1" spc="-30">
                <a:solidFill>
                  <a:srgbClr val="0033CC"/>
                </a:solidFill>
                <a:latin typeface="Tahoma"/>
                <a:cs typeface="Tahoma"/>
              </a:rPr>
              <a:t> </a:t>
            </a:r>
            <a:r>
              <a:rPr sz="1400" b="1" spc="-204">
                <a:solidFill>
                  <a:srgbClr val="0033CC"/>
                </a:solidFill>
                <a:latin typeface="Tahoma"/>
                <a:cs typeface="Tahoma"/>
              </a:rPr>
              <a:t>sự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520821" y="167766"/>
            <a:ext cx="109029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b="1">
                <a:solidFill>
                  <a:srgbClr val="FF0000"/>
                </a:solidFill>
                <a:latin typeface="Tahoma"/>
                <a:cs typeface="Tahoma"/>
              </a:rPr>
              <a:t>≤ </a:t>
            </a:r>
            <a:r>
              <a:rPr sz="1600" b="1" spc="-5">
                <a:solidFill>
                  <a:srgbClr val="0033CC"/>
                </a:solidFill>
                <a:latin typeface="Tahoma"/>
                <a:cs typeface="Tahoma"/>
              </a:rPr>
              <a:t>20</a:t>
            </a:r>
            <a:r>
              <a:rPr sz="1600" b="1" spc="-114">
                <a:solidFill>
                  <a:srgbClr val="0033CC"/>
                </a:solidFill>
                <a:latin typeface="Tahoma"/>
                <a:cs typeface="Tahoma"/>
              </a:rPr>
              <a:t> </a:t>
            </a:r>
            <a:r>
              <a:rPr sz="1600" b="1" spc="-5">
                <a:solidFill>
                  <a:srgbClr val="0033CC"/>
                </a:solidFill>
                <a:latin typeface="Tahoma"/>
                <a:cs typeface="Tahoma"/>
              </a:rPr>
              <a:t>ngày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00213" y="6165308"/>
            <a:ext cx="1947545" cy="57658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13335" rIns="0" bIns="0" rtlCol="0">
            <a:spAutoFit/>
          </a:bodyPr>
          <a:lstStyle/>
          <a:p>
            <a:pPr marL="323215" marR="313690" indent="45720">
              <a:spcBef>
                <a:spcPts val="105"/>
              </a:spcBef>
            </a:pPr>
            <a:r>
              <a:rPr b="1" spc="-5">
                <a:latin typeface="Tahoma"/>
                <a:cs typeface="Tahoma"/>
              </a:rPr>
              <a:t>Thông </a:t>
            </a:r>
            <a:r>
              <a:rPr b="1">
                <a:latin typeface="Tahoma"/>
                <a:cs typeface="Tahoma"/>
              </a:rPr>
              <a:t>báo  </a:t>
            </a:r>
            <a:r>
              <a:rPr b="1" spc="-150">
                <a:latin typeface="Tahoma"/>
                <a:cs typeface="Tahoma"/>
              </a:rPr>
              <a:t>tuyển</a:t>
            </a:r>
            <a:r>
              <a:rPr b="1" spc="-70">
                <a:latin typeface="Tahoma"/>
                <a:cs typeface="Tahoma"/>
              </a:rPr>
              <a:t> </a:t>
            </a:r>
            <a:r>
              <a:rPr b="1" spc="-170">
                <a:latin typeface="Tahoma"/>
                <a:cs typeface="Tahoma"/>
              </a:rPr>
              <a:t>dụng</a:t>
            </a:r>
            <a:endParaRPr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701801" y="5242991"/>
            <a:ext cx="1946275" cy="57658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13335" rIns="0" bIns="0" rtlCol="0">
            <a:spAutoFit/>
          </a:bodyPr>
          <a:lstStyle/>
          <a:p>
            <a:pPr marR="58419" algn="ctr">
              <a:spcBef>
                <a:spcPts val="105"/>
              </a:spcBef>
            </a:pPr>
            <a:r>
              <a:rPr b="1" spc="-185">
                <a:latin typeface="Tahoma"/>
                <a:cs typeface="Tahoma"/>
              </a:rPr>
              <a:t>Nhận </a:t>
            </a:r>
            <a:r>
              <a:rPr b="1" spc="-350">
                <a:latin typeface="Tahoma"/>
                <a:cs typeface="Tahoma"/>
              </a:rPr>
              <a:t>hồ</a:t>
            </a:r>
            <a:r>
              <a:rPr b="1" spc="-204">
                <a:latin typeface="Tahoma"/>
                <a:cs typeface="Tahoma"/>
              </a:rPr>
              <a:t> </a:t>
            </a:r>
            <a:r>
              <a:rPr b="1" spc="-229">
                <a:latin typeface="Tahoma"/>
                <a:cs typeface="Tahoma"/>
              </a:rPr>
              <a:t>sơ:</a:t>
            </a:r>
            <a:endParaRPr>
              <a:latin typeface="Tahoma"/>
              <a:cs typeface="Tahoma"/>
            </a:endParaRPr>
          </a:p>
          <a:p>
            <a:pPr marL="635" algn="ctr"/>
            <a:r>
              <a:rPr b="1" spc="-5">
                <a:latin typeface="Tahoma"/>
                <a:cs typeface="Tahoma"/>
              </a:rPr>
              <a:t>ít </a:t>
            </a:r>
            <a:r>
              <a:rPr b="1" spc="-185">
                <a:latin typeface="Tahoma"/>
                <a:cs typeface="Tahoma"/>
              </a:rPr>
              <a:t>nhất </a:t>
            </a:r>
            <a:r>
              <a:rPr b="1">
                <a:latin typeface="Tahoma"/>
                <a:cs typeface="Tahoma"/>
              </a:rPr>
              <a:t>20</a:t>
            </a:r>
            <a:r>
              <a:rPr b="1" spc="-220">
                <a:latin typeface="Tahoma"/>
                <a:cs typeface="Tahoma"/>
              </a:rPr>
              <a:t> </a:t>
            </a:r>
            <a:r>
              <a:rPr b="1" spc="-5">
                <a:latin typeface="Tahoma"/>
                <a:cs typeface="Tahoma"/>
              </a:rPr>
              <a:t>ngày</a:t>
            </a:r>
            <a:endParaRPr>
              <a:latin typeface="Tahoma"/>
              <a:cs typeface="Tahom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597150" y="5834330"/>
            <a:ext cx="114300" cy="325755"/>
          </a:xfrm>
          <a:custGeom>
            <a:avLst/>
            <a:gdLst/>
            <a:ahLst/>
            <a:cxnLst/>
            <a:rect l="l" t="t" r="r" b="b"/>
            <a:pathLst>
              <a:path w="114300" h="325754">
                <a:moveTo>
                  <a:pt x="76200" y="95249"/>
                </a:moveTo>
                <a:lnTo>
                  <a:pt x="38100" y="95249"/>
                </a:lnTo>
                <a:lnTo>
                  <a:pt x="38100" y="325437"/>
                </a:lnTo>
                <a:lnTo>
                  <a:pt x="76200" y="325437"/>
                </a:lnTo>
                <a:lnTo>
                  <a:pt x="76200" y="95249"/>
                </a:lnTo>
                <a:close/>
              </a:path>
              <a:path w="114300" h="325754">
                <a:moveTo>
                  <a:pt x="57150" y="0"/>
                </a:moveTo>
                <a:lnTo>
                  <a:pt x="0" y="114299"/>
                </a:lnTo>
                <a:lnTo>
                  <a:pt x="38100" y="114299"/>
                </a:lnTo>
                <a:lnTo>
                  <a:pt x="38100" y="95249"/>
                </a:lnTo>
                <a:lnTo>
                  <a:pt x="104775" y="95249"/>
                </a:lnTo>
                <a:lnTo>
                  <a:pt x="57150" y="0"/>
                </a:lnTo>
                <a:close/>
              </a:path>
              <a:path w="114300" h="325754">
                <a:moveTo>
                  <a:pt x="104775" y="95249"/>
                </a:moveTo>
                <a:lnTo>
                  <a:pt x="76200" y="95249"/>
                </a:lnTo>
                <a:lnTo>
                  <a:pt x="76200" y="114299"/>
                </a:lnTo>
                <a:lnTo>
                  <a:pt x="114300" y="114299"/>
                </a:lnTo>
                <a:lnTo>
                  <a:pt x="104775" y="9524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700213" y="4365054"/>
            <a:ext cx="1947545" cy="512961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01320">
              <a:lnSpc>
                <a:spcPts val="1989"/>
              </a:lnSpc>
            </a:pPr>
            <a:r>
              <a:rPr b="1" spc="-5">
                <a:latin typeface="Tahoma"/>
                <a:cs typeface="Tahoma"/>
              </a:rPr>
              <a:t>Thi</a:t>
            </a:r>
            <a:r>
              <a:rPr b="1" spc="-110">
                <a:latin typeface="Tahoma"/>
                <a:cs typeface="Tahoma"/>
              </a:rPr>
              <a:t> </a:t>
            </a:r>
            <a:r>
              <a:rPr b="1" spc="-125">
                <a:latin typeface="Tahoma"/>
                <a:cs typeface="Tahoma"/>
              </a:rPr>
              <a:t>tuyển,</a:t>
            </a:r>
            <a:endParaRPr>
              <a:latin typeface="Tahoma"/>
              <a:cs typeface="Tahoma"/>
            </a:endParaRPr>
          </a:p>
          <a:p>
            <a:pPr marL="419100">
              <a:lnSpc>
                <a:spcPts val="2000"/>
              </a:lnSpc>
            </a:pPr>
            <a:r>
              <a:rPr b="1">
                <a:latin typeface="Tahoma"/>
                <a:cs typeface="Tahoma"/>
              </a:rPr>
              <a:t>Xét</a:t>
            </a:r>
            <a:r>
              <a:rPr b="1" spc="-90">
                <a:latin typeface="Tahoma"/>
                <a:cs typeface="Tahoma"/>
              </a:rPr>
              <a:t> </a:t>
            </a:r>
            <a:r>
              <a:rPr b="1" spc="-150">
                <a:latin typeface="Tahoma"/>
                <a:cs typeface="Tahoma"/>
              </a:rPr>
              <a:t>tuyển</a:t>
            </a:r>
            <a:endParaRPr>
              <a:latin typeface="Tahoma"/>
              <a:cs typeface="Tahom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597150" y="4882641"/>
            <a:ext cx="114300" cy="360680"/>
          </a:xfrm>
          <a:custGeom>
            <a:avLst/>
            <a:gdLst/>
            <a:ahLst/>
            <a:cxnLst/>
            <a:rect l="l" t="t" r="r" b="b"/>
            <a:pathLst>
              <a:path w="114300" h="360679">
                <a:moveTo>
                  <a:pt x="76200" y="95249"/>
                </a:moveTo>
                <a:lnTo>
                  <a:pt x="38100" y="95249"/>
                </a:lnTo>
                <a:lnTo>
                  <a:pt x="38100" y="360298"/>
                </a:lnTo>
                <a:lnTo>
                  <a:pt x="76200" y="360298"/>
                </a:lnTo>
                <a:lnTo>
                  <a:pt x="76200" y="95249"/>
                </a:lnTo>
                <a:close/>
              </a:path>
              <a:path w="114300" h="360679">
                <a:moveTo>
                  <a:pt x="57150" y="0"/>
                </a:moveTo>
                <a:lnTo>
                  <a:pt x="0" y="114299"/>
                </a:lnTo>
                <a:lnTo>
                  <a:pt x="38100" y="114299"/>
                </a:lnTo>
                <a:lnTo>
                  <a:pt x="38100" y="95249"/>
                </a:lnTo>
                <a:lnTo>
                  <a:pt x="104775" y="95249"/>
                </a:lnTo>
                <a:lnTo>
                  <a:pt x="57150" y="0"/>
                </a:lnTo>
                <a:close/>
              </a:path>
              <a:path w="114300" h="360679">
                <a:moveTo>
                  <a:pt x="104775" y="95249"/>
                </a:moveTo>
                <a:lnTo>
                  <a:pt x="76200" y="95249"/>
                </a:lnTo>
                <a:lnTo>
                  <a:pt x="76200" y="114299"/>
                </a:lnTo>
                <a:lnTo>
                  <a:pt x="114300" y="114299"/>
                </a:lnTo>
                <a:lnTo>
                  <a:pt x="104775" y="9524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700213" y="2827338"/>
            <a:ext cx="1947545" cy="976549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113665" rIns="0" bIns="0" rtlCol="0">
            <a:spAutoFit/>
          </a:bodyPr>
          <a:lstStyle/>
          <a:p>
            <a:pPr marR="379095" algn="r">
              <a:spcBef>
                <a:spcPts val="895"/>
              </a:spcBef>
            </a:pPr>
            <a:r>
              <a:rPr sz="1400" b="1">
                <a:solidFill>
                  <a:srgbClr val="FF0000"/>
                </a:solidFill>
                <a:latin typeface="Tahoma"/>
                <a:cs typeface="Tahoma"/>
              </a:rPr>
              <a:t>Trúng</a:t>
            </a:r>
            <a:r>
              <a:rPr sz="1400" b="1" spc="-10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400" b="1" spc="-95">
                <a:solidFill>
                  <a:srgbClr val="FF0000"/>
                </a:solidFill>
                <a:latin typeface="Tahoma"/>
                <a:cs typeface="Tahoma"/>
              </a:rPr>
              <a:t>tuyển:</a:t>
            </a:r>
            <a:endParaRPr sz="1400">
              <a:latin typeface="Tahoma"/>
              <a:cs typeface="Tahoma"/>
            </a:endParaRPr>
          </a:p>
          <a:p>
            <a:pPr marR="381000" algn="r"/>
            <a:r>
              <a:rPr sz="1400" b="1">
                <a:latin typeface="Tahoma"/>
                <a:cs typeface="Tahoma"/>
              </a:rPr>
              <a:t>+  </a:t>
            </a:r>
            <a:r>
              <a:rPr sz="1400" b="1" spc="-5">
                <a:latin typeface="Tahoma"/>
                <a:cs typeface="Tahoma"/>
              </a:rPr>
              <a:t>50</a:t>
            </a:r>
            <a:r>
              <a:rPr sz="1400" b="1" spc="-65">
                <a:latin typeface="Tahoma"/>
                <a:cs typeface="Tahoma"/>
              </a:rPr>
              <a:t> </a:t>
            </a:r>
            <a:r>
              <a:rPr sz="1400" b="1" spc="-75">
                <a:latin typeface="Tahoma"/>
                <a:cs typeface="Tahoma"/>
              </a:rPr>
              <a:t>điểm/môn</a:t>
            </a:r>
            <a:endParaRPr sz="1400">
              <a:latin typeface="Tahoma"/>
              <a:cs typeface="Tahoma"/>
            </a:endParaRPr>
          </a:p>
          <a:p>
            <a:pPr marL="301625" marR="90170" indent="-205740"/>
            <a:r>
              <a:rPr sz="1400" b="1">
                <a:latin typeface="Tahoma"/>
                <a:cs typeface="Tahoma"/>
              </a:rPr>
              <a:t>+ Tính </a:t>
            </a:r>
            <a:r>
              <a:rPr sz="1400" b="1" spc="-200">
                <a:latin typeface="Tahoma"/>
                <a:cs typeface="Tahoma"/>
              </a:rPr>
              <a:t>từ </a:t>
            </a:r>
            <a:r>
              <a:rPr sz="1400" b="1" spc="-145">
                <a:latin typeface="Tahoma"/>
                <a:cs typeface="Tahoma"/>
              </a:rPr>
              <a:t>điểm </a:t>
            </a:r>
            <a:r>
              <a:rPr sz="1400" b="1" spc="-5">
                <a:latin typeface="Tahoma"/>
                <a:cs typeface="Tahoma"/>
              </a:rPr>
              <a:t>cao  </a:t>
            </a:r>
            <a:r>
              <a:rPr sz="1400" b="1" spc="-195">
                <a:latin typeface="Tahoma"/>
                <a:cs typeface="Tahoma"/>
              </a:rPr>
              <a:t>đến hết </a:t>
            </a:r>
            <a:r>
              <a:rPr sz="1400" b="1" spc="-330">
                <a:latin typeface="Tahoma"/>
                <a:cs typeface="Tahoma"/>
              </a:rPr>
              <a:t>chỉ</a:t>
            </a:r>
            <a:r>
              <a:rPr sz="1400" b="1" spc="-290">
                <a:latin typeface="Tahoma"/>
                <a:cs typeface="Tahoma"/>
              </a:rPr>
              <a:t> </a:t>
            </a:r>
            <a:r>
              <a:rPr sz="1400" b="1">
                <a:latin typeface="Tahoma"/>
                <a:cs typeface="Tahoma"/>
              </a:rPr>
              <a:t>tiêu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612440" y="3908425"/>
            <a:ext cx="114300" cy="457200"/>
          </a:xfrm>
          <a:custGeom>
            <a:avLst/>
            <a:gdLst/>
            <a:ahLst/>
            <a:cxnLst/>
            <a:rect l="l" t="t" r="r" b="b"/>
            <a:pathLst>
              <a:path w="114300" h="457200">
                <a:moveTo>
                  <a:pt x="38092" y="113876"/>
                </a:moveTo>
                <a:lnTo>
                  <a:pt x="31546" y="456311"/>
                </a:lnTo>
                <a:lnTo>
                  <a:pt x="69634" y="457073"/>
                </a:lnTo>
                <a:lnTo>
                  <a:pt x="76180" y="114596"/>
                </a:lnTo>
                <a:lnTo>
                  <a:pt x="38092" y="113876"/>
                </a:lnTo>
                <a:close/>
              </a:path>
              <a:path w="114300" h="457200">
                <a:moveTo>
                  <a:pt x="104530" y="94868"/>
                </a:moveTo>
                <a:lnTo>
                  <a:pt x="38455" y="94868"/>
                </a:lnTo>
                <a:lnTo>
                  <a:pt x="76542" y="95631"/>
                </a:lnTo>
                <a:lnTo>
                  <a:pt x="76180" y="114596"/>
                </a:lnTo>
                <a:lnTo>
                  <a:pt x="114274" y="115316"/>
                </a:lnTo>
                <a:lnTo>
                  <a:pt x="104530" y="94868"/>
                </a:lnTo>
                <a:close/>
              </a:path>
              <a:path w="114300" h="457200">
                <a:moveTo>
                  <a:pt x="38455" y="94868"/>
                </a:moveTo>
                <a:lnTo>
                  <a:pt x="38092" y="113876"/>
                </a:lnTo>
                <a:lnTo>
                  <a:pt x="76180" y="114596"/>
                </a:lnTo>
                <a:lnTo>
                  <a:pt x="76542" y="95631"/>
                </a:lnTo>
                <a:lnTo>
                  <a:pt x="38455" y="94868"/>
                </a:lnTo>
                <a:close/>
              </a:path>
              <a:path w="114300" h="457200">
                <a:moveTo>
                  <a:pt x="59321" y="0"/>
                </a:moveTo>
                <a:lnTo>
                  <a:pt x="0" y="113156"/>
                </a:lnTo>
                <a:lnTo>
                  <a:pt x="38092" y="113876"/>
                </a:lnTo>
                <a:lnTo>
                  <a:pt x="38455" y="94868"/>
                </a:lnTo>
                <a:lnTo>
                  <a:pt x="104530" y="94868"/>
                </a:lnTo>
                <a:lnTo>
                  <a:pt x="5932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2322870" y="967067"/>
            <a:ext cx="707886" cy="1804670"/>
          </a:xfrm>
          <a:prstGeom prst="rect">
            <a:avLst/>
          </a:prstGeom>
        </p:spPr>
        <p:txBody>
          <a:bodyPr vert="vert270" wrap="square" lIns="0" tIns="12700" rIns="0" bIns="0" rtlCol="0">
            <a:spAutoFit/>
          </a:bodyPr>
          <a:lstStyle/>
          <a:p>
            <a:pPr marL="135890" marR="180975" indent="313690">
              <a:spcBef>
                <a:spcPts val="100"/>
              </a:spcBef>
            </a:pPr>
            <a:r>
              <a:rPr b="1">
                <a:solidFill>
                  <a:srgbClr val="FF0000"/>
                </a:solidFill>
                <a:latin typeface="Tahoma"/>
                <a:cs typeface="Tahoma"/>
              </a:rPr>
              <a:t>≤ </a:t>
            </a:r>
            <a:r>
              <a:rPr sz="1400" b="1" spc="-5">
                <a:solidFill>
                  <a:srgbClr val="0033CC"/>
                </a:solidFill>
                <a:latin typeface="Tahoma"/>
                <a:cs typeface="Tahoma"/>
              </a:rPr>
              <a:t>20 </a:t>
            </a:r>
            <a:r>
              <a:rPr sz="1400" b="1">
                <a:solidFill>
                  <a:srgbClr val="0033CC"/>
                </a:solidFill>
                <a:latin typeface="Tahoma"/>
                <a:cs typeface="Tahoma"/>
              </a:rPr>
              <a:t>ngày  </a:t>
            </a:r>
            <a:r>
              <a:rPr sz="1400" b="1" spc="-200">
                <a:solidFill>
                  <a:srgbClr val="0033CC"/>
                </a:solidFill>
                <a:latin typeface="Tahoma"/>
                <a:cs typeface="Tahoma"/>
              </a:rPr>
              <a:t>Từ </a:t>
            </a:r>
            <a:r>
              <a:rPr sz="1400" b="1">
                <a:solidFill>
                  <a:srgbClr val="0033CC"/>
                </a:solidFill>
                <a:latin typeface="Tahoma"/>
                <a:cs typeface="Tahoma"/>
              </a:rPr>
              <a:t>ngày </a:t>
            </a:r>
            <a:r>
              <a:rPr sz="1400" b="1" spc="-5">
                <a:solidFill>
                  <a:srgbClr val="0033CC"/>
                </a:solidFill>
                <a:latin typeface="Tahoma"/>
                <a:cs typeface="Tahoma"/>
              </a:rPr>
              <a:t>công</a:t>
            </a:r>
            <a:r>
              <a:rPr sz="1400" b="1" spc="-110">
                <a:solidFill>
                  <a:srgbClr val="0033CC"/>
                </a:solidFill>
                <a:latin typeface="Tahoma"/>
                <a:cs typeface="Tahoma"/>
              </a:rPr>
              <a:t> </a:t>
            </a:r>
            <a:r>
              <a:rPr sz="1400" b="1" spc="-270">
                <a:solidFill>
                  <a:srgbClr val="0033CC"/>
                </a:solidFill>
                <a:latin typeface="Tahoma"/>
                <a:cs typeface="Tahoma"/>
              </a:rPr>
              <a:t>bố</a:t>
            </a:r>
            <a:endParaRPr sz="1400">
              <a:latin typeface="Tahoma"/>
              <a:cs typeface="Tahoma"/>
            </a:endParaRPr>
          </a:p>
          <a:p>
            <a:pPr marL="12700">
              <a:spcBef>
                <a:spcPts val="5"/>
              </a:spcBef>
            </a:pPr>
            <a:r>
              <a:rPr sz="1400" b="1" spc="-195">
                <a:solidFill>
                  <a:srgbClr val="0033CC"/>
                </a:solidFill>
                <a:latin typeface="Tahoma"/>
                <a:cs typeface="Tahoma"/>
              </a:rPr>
              <a:t>kết </a:t>
            </a:r>
            <a:r>
              <a:rPr sz="1400" b="1" spc="-190">
                <a:solidFill>
                  <a:srgbClr val="0033CC"/>
                </a:solidFill>
                <a:latin typeface="Tahoma"/>
                <a:cs typeface="Tahoma"/>
              </a:rPr>
              <a:t>quả </a:t>
            </a:r>
            <a:r>
              <a:rPr sz="1400" b="1">
                <a:solidFill>
                  <a:srgbClr val="0033CC"/>
                </a:solidFill>
                <a:latin typeface="Tahoma"/>
                <a:cs typeface="Tahoma"/>
              </a:rPr>
              <a:t>trúng</a:t>
            </a:r>
            <a:r>
              <a:rPr sz="1400" b="1" spc="-130">
                <a:solidFill>
                  <a:srgbClr val="0033CC"/>
                </a:solidFill>
                <a:latin typeface="Tahoma"/>
                <a:cs typeface="Tahoma"/>
              </a:rPr>
              <a:t> </a:t>
            </a:r>
            <a:r>
              <a:rPr sz="1400" b="1" spc="-114">
                <a:solidFill>
                  <a:srgbClr val="0033CC"/>
                </a:solidFill>
                <a:latin typeface="Tahoma"/>
                <a:cs typeface="Tahoma"/>
              </a:rPr>
              <a:t>tuyển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559050" y="950975"/>
            <a:ext cx="114300" cy="1873250"/>
          </a:xfrm>
          <a:custGeom>
            <a:avLst/>
            <a:gdLst/>
            <a:ahLst/>
            <a:cxnLst/>
            <a:rect l="l" t="t" r="r" b="b"/>
            <a:pathLst>
              <a:path w="114300" h="1873250">
                <a:moveTo>
                  <a:pt x="76200" y="95123"/>
                </a:moveTo>
                <a:lnTo>
                  <a:pt x="38100" y="95123"/>
                </a:lnTo>
                <a:lnTo>
                  <a:pt x="38100" y="1873250"/>
                </a:lnTo>
                <a:lnTo>
                  <a:pt x="76200" y="1873250"/>
                </a:lnTo>
                <a:lnTo>
                  <a:pt x="76200" y="95123"/>
                </a:lnTo>
                <a:close/>
              </a:path>
              <a:path w="114300" h="1873250">
                <a:moveTo>
                  <a:pt x="57150" y="0"/>
                </a:moveTo>
                <a:lnTo>
                  <a:pt x="0" y="114300"/>
                </a:lnTo>
                <a:lnTo>
                  <a:pt x="38100" y="114300"/>
                </a:lnTo>
                <a:lnTo>
                  <a:pt x="38100" y="95123"/>
                </a:lnTo>
                <a:lnTo>
                  <a:pt x="104711" y="95123"/>
                </a:lnTo>
                <a:lnTo>
                  <a:pt x="57150" y="0"/>
                </a:lnTo>
                <a:close/>
              </a:path>
              <a:path w="114300" h="1873250">
                <a:moveTo>
                  <a:pt x="104711" y="95123"/>
                </a:moveTo>
                <a:lnTo>
                  <a:pt x="76200" y="95123"/>
                </a:lnTo>
                <a:lnTo>
                  <a:pt x="76200" y="114300"/>
                </a:lnTo>
                <a:lnTo>
                  <a:pt x="114300" y="114300"/>
                </a:lnTo>
                <a:lnTo>
                  <a:pt x="104711" y="9512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1701800" y="188976"/>
            <a:ext cx="1790700" cy="684162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37465" rIns="0" bIns="0" rtlCol="0">
            <a:spAutoFit/>
          </a:bodyPr>
          <a:lstStyle/>
          <a:p>
            <a:pPr marR="3175" algn="ctr">
              <a:spcBef>
                <a:spcPts val="295"/>
              </a:spcBef>
            </a:pPr>
            <a:r>
              <a:rPr sz="1400" b="1" spc="-5">
                <a:latin typeface="Tahoma"/>
                <a:cs typeface="Tahoma"/>
              </a:rPr>
              <a:t>Ký</a:t>
            </a:r>
            <a:r>
              <a:rPr sz="1400" b="1" spc="-15">
                <a:latin typeface="Tahoma"/>
                <a:cs typeface="Tahoma"/>
              </a:rPr>
              <a:t> </a:t>
            </a:r>
            <a:r>
              <a:rPr sz="1400" b="1" spc="-5">
                <a:latin typeface="Tahoma"/>
                <a:cs typeface="Tahoma"/>
              </a:rPr>
              <a:t>HĐLV</a:t>
            </a:r>
            <a:endParaRPr sz="1400">
              <a:latin typeface="Tahoma"/>
              <a:cs typeface="Tahoma"/>
            </a:endParaRPr>
          </a:p>
          <a:p>
            <a:pPr indent="51435" algn="ctr"/>
            <a:r>
              <a:rPr sz="1400" b="1" spc="-5">
                <a:solidFill>
                  <a:srgbClr val="FF0000"/>
                </a:solidFill>
                <a:latin typeface="Tahoma"/>
                <a:cs typeface="Tahoma"/>
              </a:rPr>
              <a:t>xác </a:t>
            </a:r>
            <a:r>
              <a:rPr sz="1400" b="1" spc="-250">
                <a:solidFill>
                  <a:srgbClr val="FF0000"/>
                </a:solidFill>
                <a:latin typeface="Tahoma"/>
                <a:cs typeface="Tahoma"/>
              </a:rPr>
              <a:t>định </a:t>
            </a:r>
            <a:r>
              <a:rPr sz="1400" b="1" spc="-130">
                <a:solidFill>
                  <a:srgbClr val="FF0000"/>
                </a:solidFill>
                <a:latin typeface="Tahoma"/>
                <a:cs typeface="Tahoma"/>
              </a:rPr>
              <a:t>thời </a:t>
            </a:r>
            <a:r>
              <a:rPr sz="1400" b="1" spc="-190">
                <a:solidFill>
                  <a:srgbClr val="FF0000"/>
                </a:solidFill>
                <a:latin typeface="Tahoma"/>
                <a:cs typeface="Tahoma"/>
              </a:rPr>
              <a:t>hạn  </a:t>
            </a:r>
            <a:r>
              <a:rPr sz="1400" b="1" spc="-5">
                <a:latin typeface="Tahoma"/>
                <a:cs typeface="Tahoma"/>
              </a:rPr>
              <a:t>12 </a:t>
            </a:r>
            <a:r>
              <a:rPr sz="1400" b="1">
                <a:latin typeface="Tahoma"/>
                <a:cs typeface="Tahoma"/>
              </a:rPr>
              <a:t>tháng - </a:t>
            </a:r>
            <a:r>
              <a:rPr sz="1400" b="1" spc="-5">
                <a:latin typeface="Tahoma"/>
                <a:cs typeface="Tahoma"/>
              </a:rPr>
              <a:t>60</a:t>
            </a:r>
            <a:r>
              <a:rPr sz="1400" b="1" spc="-90">
                <a:latin typeface="Tahoma"/>
                <a:cs typeface="Tahoma"/>
              </a:rPr>
              <a:t> </a:t>
            </a:r>
            <a:r>
              <a:rPr sz="1400" b="1">
                <a:latin typeface="Tahoma"/>
                <a:cs typeface="Tahoma"/>
              </a:rPr>
              <a:t>tháng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497199" y="485648"/>
            <a:ext cx="1158875" cy="114300"/>
          </a:xfrm>
          <a:custGeom>
            <a:avLst/>
            <a:gdLst/>
            <a:ahLst/>
            <a:cxnLst/>
            <a:rect l="l" t="t" r="r" b="b"/>
            <a:pathLst>
              <a:path w="1158875" h="114300">
                <a:moveTo>
                  <a:pt x="1120995" y="37973"/>
                </a:moveTo>
                <a:lnTo>
                  <a:pt x="1063244" y="37973"/>
                </a:lnTo>
                <a:lnTo>
                  <a:pt x="1063498" y="76073"/>
                </a:lnTo>
                <a:lnTo>
                  <a:pt x="1044447" y="76191"/>
                </a:lnTo>
                <a:lnTo>
                  <a:pt x="1044701" y="114300"/>
                </a:lnTo>
                <a:lnTo>
                  <a:pt x="1158620" y="56514"/>
                </a:lnTo>
                <a:lnTo>
                  <a:pt x="1120995" y="37973"/>
                </a:lnTo>
                <a:close/>
              </a:path>
              <a:path w="1158875" h="114300">
                <a:moveTo>
                  <a:pt x="1044193" y="38091"/>
                </a:moveTo>
                <a:lnTo>
                  <a:pt x="0" y="44576"/>
                </a:lnTo>
                <a:lnTo>
                  <a:pt x="126" y="82676"/>
                </a:lnTo>
                <a:lnTo>
                  <a:pt x="1044447" y="76191"/>
                </a:lnTo>
                <a:lnTo>
                  <a:pt x="1044193" y="38091"/>
                </a:lnTo>
                <a:close/>
              </a:path>
              <a:path w="1158875" h="114300">
                <a:moveTo>
                  <a:pt x="1063244" y="37973"/>
                </a:moveTo>
                <a:lnTo>
                  <a:pt x="1044193" y="38091"/>
                </a:lnTo>
                <a:lnTo>
                  <a:pt x="1044447" y="76191"/>
                </a:lnTo>
                <a:lnTo>
                  <a:pt x="1063498" y="76073"/>
                </a:lnTo>
                <a:lnTo>
                  <a:pt x="1063244" y="37973"/>
                </a:lnTo>
                <a:close/>
              </a:path>
              <a:path w="1158875" h="114300">
                <a:moveTo>
                  <a:pt x="1043939" y="0"/>
                </a:moveTo>
                <a:lnTo>
                  <a:pt x="1044193" y="38091"/>
                </a:lnTo>
                <a:lnTo>
                  <a:pt x="1120995" y="37973"/>
                </a:lnTo>
                <a:lnTo>
                  <a:pt x="10439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4655821" y="288988"/>
            <a:ext cx="1080135" cy="50673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8890" rIns="0" bIns="0" rtlCol="0">
            <a:spAutoFit/>
          </a:bodyPr>
          <a:lstStyle/>
          <a:p>
            <a:pPr marL="55880" marR="41910" indent="-5080">
              <a:spcBef>
                <a:spcPts val="70"/>
              </a:spcBef>
            </a:pPr>
            <a:r>
              <a:rPr sz="1600" b="1" spc="-220">
                <a:latin typeface="Tahoma"/>
                <a:cs typeface="Tahoma"/>
              </a:rPr>
              <a:t>Đến </a:t>
            </a:r>
            <a:r>
              <a:rPr sz="1600" b="1" spc="-170">
                <a:latin typeface="Tahoma"/>
                <a:cs typeface="Tahoma"/>
              </a:rPr>
              <a:t>nhận  </a:t>
            </a:r>
            <a:r>
              <a:rPr sz="1600" b="1" spc="-140">
                <a:latin typeface="Tahoma"/>
                <a:cs typeface="Tahoma"/>
              </a:rPr>
              <a:t>Nhiệm</a:t>
            </a:r>
            <a:r>
              <a:rPr sz="1600" b="1" spc="-40">
                <a:latin typeface="Tahoma"/>
                <a:cs typeface="Tahoma"/>
              </a:rPr>
              <a:t> </a:t>
            </a:r>
            <a:r>
              <a:rPr sz="1600" b="1" spc="-295">
                <a:latin typeface="Tahoma"/>
                <a:cs typeface="Tahoma"/>
              </a:rPr>
              <a:t>vụ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126227" y="254001"/>
            <a:ext cx="1163955" cy="543739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50800" rIns="0" bIns="0" rtlCol="0">
            <a:spAutoFit/>
          </a:bodyPr>
          <a:lstStyle/>
          <a:p>
            <a:pPr marL="209550">
              <a:spcBef>
                <a:spcPts val="400"/>
              </a:spcBef>
            </a:pPr>
            <a:r>
              <a:rPr sz="1600" b="1" spc="-220">
                <a:latin typeface="Tahoma"/>
                <a:cs typeface="Tahoma"/>
              </a:rPr>
              <a:t>Tập</a:t>
            </a:r>
            <a:r>
              <a:rPr sz="1600" b="1" spc="-5">
                <a:latin typeface="Tahoma"/>
                <a:cs typeface="Tahoma"/>
              </a:rPr>
              <a:t> </a:t>
            </a:r>
            <a:r>
              <a:rPr sz="1600" b="1" spc="-245">
                <a:latin typeface="Tahoma"/>
                <a:cs typeface="Tahoma"/>
              </a:rPr>
              <a:t>sự</a:t>
            </a:r>
            <a:endParaRPr sz="1600">
              <a:latin typeface="Tahoma"/>
              <a:cs typeface="Tahoma"/>
            </a:endParaRPr>
          </a:p>
          <a:p>
            <a:pPr marL="17780"/>
            <a:r>
              <a:rPr sz="1600" b="1" spc="-5">
                <a:latin typeface="Tahoma"/>
                <a:cs typeface="Tahoma"/>
              </a:rPr>
              <a:t>3-12</a:t>
            </a:r>
            <a:r>
              <a:rPr sz="1600" b="1" spc="-35">
                <a:latin typeface="Tahoma"/>
                <a:cs typeface="Tahoma"/>
              </a:rPr>
              <a:t> </a:t>
            </a:r>
            <a:r>
              <a:rPr sz="1600" b="1" spc="-10">
                <a:latin typeface="Tahoma"/>
                <a:cs typeface="Tahoma"/>
              </a:rPr>
              <a:t>tháng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5735574" y="492125"/>
            <a:ext cx="401955" cy="114300"/>
          </a:xfrm>
          <a:custGeom>
            <a:avLst/>
            <a:gdLst/>
            <a:ahLst/>
            <a:cxnLst/>
            <a:rect l="l" t="t" r="r" b="b"/>
            <a:pathLst>
              <a:path w="401954" h="114300">
                <a:moveTo>
                  <a:pt x="287400" y="0"/>
                </a:moveTo>
                <a:lnTo>
                  <a:pt x="287400" y="114300"/>
                </a:lnTo>
                <a:lnTo>
                  <a:pt x="363600" y="76200"/>
                </a:lnTo>
                <a:lnTo>
                  <a:pt x="306450" y="76200"/>
                </a:lnTo>
                <a:lnTo>
                  <a:pt x="306450" y="38100"/>
                </a:lnTo>
                <a:lnTo>
                  <a:pt x="363600" y="38100"/>
                </a:lnTo>
                <a:lnTo>
                  <a:pt x="287400" y="0"/>
                </a:lnTo>
                <a:close/>
              </a:path>
              <a:path w="401954" h="114300">
                <a:moveTo>
                  <a:pt x="287400" y="38100"/>
                </a:moveTo>
                <a:lnTo>
                  <a:pt x="0" y="38100"/>
                </a:lnTo>
                <a:lnTo>
                  <a:pt x="0" y="76200"/>
                </a:lnTo>
                <a:lnTo>
                  <a:pt x="287400" y="76200"/>
                </a:lnTo>
                <a:lnTo>
                  <a:pt x="287400" y="38100"/>
                </a:lnTo>
                <a:close/>
              </a:path>
              <a:path w="401954" h="114300">
                <a:moveTo>
                  <a:pt x="363600" y="38100"/>
                </a:moveTo>
                <a:lnTo>
                  <a:pt x="306450" y="38100"/>
                </a:lnTo>
                <a:lnTo>
                  <a:pt x="306450" y="76200"/>
                </a:lnTo>
                <a:lnTo>
                  <a:pt x="363600" y="76200"/>
                </a:lnTo>
                <a:lnTo>
                  <a:pt x="401700" y="57150"/>
                </a:lnTo>
                <a:lnTo>
                  <a:pt x="363600" y="381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8572500" y="996951"/>
            <a:ext cx="114300" cy="1152525"/>
          </a:xfrm>
          <a:custGeom>
            <a:avLst/>
            <a:gdLst/>
            <a:ahLst/>
            <a:cxnLst/>
            <a:rect l="l" t="t" r="r" b="b"/>
            <a:pathLst>
              <a:path w="114300" h="1152525">
                <a:moveTo>
                  <a:pt x="38100" y="1038225"/>
                </a:moveTo>
                <a:lnTo>
                  <a:pt x="0" y="1038225"/>
                </a:lnTo>
                <a:lnTo>
                  <a:pt x="57150" y="1152525"/>
                </a:lnTo>
                <a:lnTo>
                  <a:pt x="104775" y="1057275"/>
                </a:lnTo>
                <a:lnTo>
                  <a:pt x="38100" y="1057275"/>
                </a:lnTo>
                <a:lnTo>
                  <a:pt x="38100" y="1038225"/>
                </a:lnTo>
                <a:close/>
              </a:path>
              <a:path w="114300" h="1152525">
                <a:moveTo>
                  <a:pt x="76200" y="0"/>
                </a:moveTo>
                <a:lnTo>
                  <a:pt x="38100" y="0"/>
                </a:lnTo>
                <a:lnTo>
                  <a:pt x="38100" y="1057275"/>
                </a:lnTo>
                <a:lnTo>
                  <a:pt x="76200" y="1057275"/>
                </a:lnTo>
                <a:lnTo>
                  <a:pt x="76200" y="0"/>
                </a:lnTo>
                <a:close/>
              </a:path>
              <a:path w="114300" h="1152525">
                <a:moveTo>
                  <a:pt x="114300" y="1038225"/>
                </a:moveTo>
                <a:lnTo>
                  <a:pt x="76200" y="1038225"/>
                </a:lnTo>
                <a:lnTo>
                  <a:pt x="76200" y="1057275"/>
                </a:lnTo>
                <a:lnTo>
                  <a:pt x="104775" y="1057275"/>
                </a:lnTo>
                <a:lnTo>
                  <a:pt x="114300" y="103822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6240272" y="2176526"/>
            <a:ext cx="4248785" cy="884858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92710">
              <a:lnSpc>
                <a:spcPts val="2070"/>
              </a:lnSpc>
              <a:tabLst>
                <a:tab pos="922019" algn="l"/>
              </a:tabLst>
            </a:pPr>
            <a:r>
              <a:rPr b="1" spc="-240">
                <a:latin typeface="Tahoma"/>
                <a:cs typeface="Tahoma"/>
              </a:rPr>
              <a:t>Ngƣời	</a:t>
            </a:r>
            <a:r>
              <a:rPr b="1" spc="-245">
                <a:latin typeface="Tahoma"/>
                <a:cs typeface="Tahoma"/>
              </a:rPr>
              <a:t>tập </a:t>
            </a:r>
            <a:r>
              <a:rPr b="1" spc="-265">
                <a:latin typeface="Tahoma"/>
                <a:cs typeface="Tahoma"/>
              </a:rPr>
              <a:t>sự </a:t>
            </a:r>
            <a:r>
              <a:rPr b="1">
                <a:latin typeface="Tahoma"/>
                <a:cs typeface="Tahoma"/>
              </a:rPr>
              <a:t>làm báo </a:t>
            </a:r>
            <a:r>
              <a:rPr b="1" spc="-5">
                <a:latin typeface="Tahoma"/>
                <a:cs typeface="Tahoma"/>
              </a:rPr>
              <a:t>cáo </a:t>
            </a:r>
            <a:r>
              <a:rPr b="1" spc="-250">
                <a:latin typeface="Tahoma"/>
                <a:cs typeface="Tahoma"/>
              </a:rPr>
              <a:t>kết</a:t>
            </a:r>
            <a:r>
              <a:rPr b="1" spc="-90">
                <a:latin typeface="Tahoma"/>
                <a:cs typeface="Tahoma"/>
              </a:rPr>
              <a:t> </a:t>
            </a:r>
            <a:r>
              <a:rPr b="1" spc="-190">
                <a:latin typeface="Tahoma"/>
                <a:cs typeface="Tahoma"/>
              </a:rPr>
              <a:t>quả.</a:t>
            </a:r>
            <a:endParaRPr>
              <a:latin typeface="Tahoma"/>
              <a:cs typeface="Tahoma"/>
            </a:endParaRPr>
          </a:p>
          <a:p>
            <a:pPr marL="356235" marR="344170" indent="19685">
              <a:spcBef>
                <a:spcPts val="5"/>
              </a:spcBef>
            </a:pPr>
            <a:r>
              <a:rPr sz="2000" b="1" spc="-265">
                <a:latin typeface="Tahoma"/>
                <a:cs typeface="Tahoma"/>
              </a:rPr>
              <a:t>Ngƣời hƣớng </a:t>
            </a:r>
            <a:r>
              <a:rPr sz="2000" b="1" spc="-270">
                <a:latin typeface="Tahoma"/>
                <a:cs typeface="Tahoma"/>
              </a:rPr>
              <a:t>dẫn </a:t>
            </a:r>
            <a:r>
              <a:rPr sz="2000" b="1" spc="-204">
                <a:latin typeface="Tahoma"/>
                <a:cs typeface="Tahoma"/>
              </a:rPr>
              <a:t>nhận </a:t>
            </a:r>
            <a:r>
              <a:rPr sz="2000" b="1" spc="-5">
                <a:latin typeface="Tahoma"/>
                <a:cs typeface="Tahoma"/>
              </a:rPr>
              <a:t>xét.  </a:t>
            </a:r>
            <a:r>
              <a:rPr sz="2000" b="1" spc="-245">
                <a:latin typeface="Tahoma"/>
                <a:cs typeface="Tahoma"/>
              </a:rPr>
              <a:t>Thủ </a:t>
            </a:r>
            <a:r>
              <a:rPr sz="2000" b="1" spc="-225">
                <a:latin typeface="Tahoma"/>
                <a:cs typeface="Tahoma"/>
              </a:rPr>
              <a:t>trƣởng </a:t>
            </a:r>
            <a:r>
              <a:rPr sz="2000" b="1" spc="-250">
                <a:latin typeface="Tahoma"/>
                <a:cs typeface="Tahoma"/>
              </a:rPr>
              <a:t>đơn </a:t>
            </a:r>
            <a:r>
              <a:rPr sz="2000" b="1" spc="-700">
                <a:latin typeface="Tahoma"/>
                <a:cs typeface="Tahoma"/>
              </a:rPr>
              <a:t>vị</a:t>
            </a:r>
            <a:r>
              <a:rPr sz="2000" b="1" spc="-10">
                <a:latin typeface="Tahoma"/>
                <a:cs typeface="Tahoma"/>
              </a:rPr>
              <a:t> </a:t>
            </a:r>
            <a:r>
              <a:rPr sz="2000" b="1">
                <a:latin typeface="Tahoma"/>
                <a:cs typeface="Tahoma"/>
              </a:rPr>
              <a:t>đánh</a:t>
            </a:r>
            <a:r>
              <a:rPr sz="2000" b="1" spc="-385">
                <a:latin typeface="Tahoma"/>
                <a:cs typeface="Tahoma"/>
              </a:rPr>
              <a:t> </a:t>
            </a:r>
            <a:r>
              <a:rPr sz="2000" b="1" spc="-5">
                <a:latin typeface="Tahoma"/>
                <a:cs typeface="Tahoma"/>
              </a:rPr>
              <a:t>giá.</a:t>
            </a:r>
            <a:endParaRPr sz="2000">
              <a:latin typeface="Tahoma"/>
              <a:cs typeface="Tahoma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8663559" y="3043174"/>
            <a:ext cx="1824989" cy="1369695"/>
            <a:chOff x="7139558" y="3043173"/>
            <a:chExt cx="1824989" cy="1369695"/>
          </a:xfrm>
        </p:grpSpPr>
        <p:sp>
          <p:nvSpPr>
            <p:cNvPr id="21" name="object 21"/>
            <p:cNvSpPr/>
            <p:nvPr/>
          </p:nvSpPr>
          <p:spPr>
            <a:xfrm>
              <a:off x="7899400" y="3043173"/>
              <a:ext cx="151130" cy="1369695"/>
            </a:xfrm>
            <a:custGeom>
              <a:avLst/>
              <a:gdLst/>
              <a:ahLst/>
              <a:cxnLst/>
              <a:rect l="l" t="t" r="r" b="b"/>
              <a:pathLst>
                <a:path w="151129" h="1369695">
                  <a:moveTo>
                    <a:pt x="114300" y="317500"/>
                  </a:moveTo>
                  <a:lnTo>
                    <a:pt x="76200" y="317500"/>
                  </a:lnTo>
                  <a:lnTo>
                    <a:pt x="76200" y="0"/>
                  </a:lnTo>
                  <a:lnTo>
                    <a:pt x="38100" y="0"/>
                  </a:lnTo>
                  <a:lnTo>
                    <a:pt x="38100" y="317500"/>
                  </a:lnTo>
                  <a:lnTo>
                    <a:pt x="0" y="317500"/>
                  </a:lnTo>
                  <a:lnTo>
                    <a:pt x="57150" y="431800"/>
                  </a:lnTo>
                  <a:lnTo>
                    <a:pt x="104775" y="336550"/>
                  </a:lnTo>
                  <a:lnTo>
                    <a:pt x="114300" y="317500"/>
                  </a:lnTo>
                  <a:close/>
                </a:path>
                <a:path w="151129" h="1369695">
                  <a:moveTo>
                    <a:pt x="150749" y="1255268"/>
                  </a:moveTo>
                  <a:lnTo>
                    <a:pt x="112649" y="1255268"/>
                  </a:lnTo>
                  <a:lnTo>
                    <a:pt x="112649" y="937768"/>
                  </a:lnTo>
                  <a:lnTo>
                    <a:pt x="74549" y="937768"/>
                  </a:lnTo>
                  <a:lnTo>
                    <a:pt x="74549" y="1255268"/>
                  </a:lnTo>
                  <a:lnTo>
                    <a:pt x="36449" y="1255268"/>
                  </a:lnTo>
                  <a:lnTo>
                    <a:pt x="93599" y="1369568"/>
                  </a:lnTo>
                  <a:lnTo>
                    <a:pt x="141224" y="1274318"/>
                  </a:lnTo>
                  <a:lnTo>
                    <a:pt x="150749" y="125526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7139558" y="3463937"/>
              <a:ext cx="1824989" cy="613410"/>
            </a:xfrm>
            <a:custGeom>
              <a:avLst/>
              <a:gdLst/>
              <a:ahLst/>
              <a:cxnLst/>
              <a:rect l="l" t="t" r="r" b="b"/>
              <a:pathLst>
                <a:path w="1824990" h="613410">
                  <a:moveTo>
                    <a:pt x="1824989" y="0"/>
                  </a:moveTo>
                  <a:lnTo>
                    <a:pt x="0" y="0"/>
                  </a:lnTo>
                  <a:lnTo>
                    <a:pt x="0" y="613143"/>
                  </a:lnTo>
                  <a:lnTo>
                    <a:pt x="1824989" y="613143"/>
                  </a:lnTo>
                  <a:lnTo>
                    <a:pt x="182498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8663559" y="4426965"/>
            <a:ext cx="1824989" cy="777136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38100" rIns="0" bIns="0" rtlCol="0">
            <a:spAutoFit/>
          </a:bodyPr>
          <a:lstStyle/>
          <a:p>
            <a:pPr marR="79375" algn="ctr">
              <a:spcBef>
                <a:spcPts val="300"/>
              </a:spcBef>
            </a:pPr>
            <a:r>
              <a:rPr sz="2400" b="1" spc="-245">
                <a:latin typeface="Tahoma"/>
                <a:cs typeface="Tahoma"/>
              </a:rPr>
              <a:t>Chấm</a:t>
            </a:r>
            <a:r>
              <a:rPr sz="2400" b="1" spc="-45">
                <a:latin typeface="Tahoma"/>
                <a:cs typeface="Tahoma"/>
              </a:rPr>
              <a:t> </a:t>
            </a:r>
            <a:r>
              <a:rPr sz="2400" b="1" spc="-235">
                <a:latin typeface="Tahoma"/>
                <a:cs typeface="Tahoma"/>
              </a:rPr>
              <a:t>dứt</a:t>
            </a:r>
            <a:endParaRPr sz="2400">
              <a:latin typeface="Tahoma"/>
              <a:cs typeface="Tahoma"/>
            </a:endParaRPr>
          </a:p>
          <a:p>
            <a:pPr marL="1905" algn="ctr"/>
            <a:r>
              <a:rPr sz="2400" b="1" spc="-5">
                <a:latin typeface="Tahoma"/>
                <a:cs typeface="Tahoma"/>
              </a:rPr>
              <a:t>HĐLV</a:t>
            </a:r>
            <a:endParaRPr sz="2400">
              <a:latin typeface="Tahoma"/>
              <a:cs typeface="Tahoma"/>
            </a:endParaRPr>
          </a:p>
        </p:txBody>
      </p:sp>
      <p:grpSp>
        <p:nvGrpSpPr>
          <p:cNvPr id="24" name="object 24"/>
          <p:cNvGrpSpPr/>
          <p:nvPr/>
        </p:nvGrpSpPr>
        <p:grpSpPr>
          <a:xfrm>
            <a:off x="8663558" y="5244847"/>
            <a:ext cx="1897380" cy="1480185"/>
            <a:chOff x="7139558" y="5244846"/>
            <a:chExt cx="1897380" cy="1480185"/>
          </a:xfrm>
        </p:grpSpPr>
        <p:sp>
          <p:nvSpPr>
            <p:cNvPr id="25" name="object 25"/>
            <p:cNvSpPr/>
            <p:nvPr/>
          </p:nvSpPr>
          <p:spPr>
            <a:xfrm>
              <a:off x="7935848" y="5244846"/>
              <a:ext cx="114300" cy="504825"/>
            </a:xfrm>
            <a:custGeom>
              <a:avLst/>
              <a:gdLst/>
              <a:ahLst/>
              <a:cxnLst/>
              <a:rect l="l" t="t" r="r" b="b"/>
              <a:pathLst>
                <a:path w="114300" h="504825">
                  <a:moveTo>
                    <a:pt x="38105" y="390512"/>
                  </a:moveTo>
                  <a:lnTo>
                    <a:pt x="0" y="390512"/>
                  </a:lnTo>
                  <a:lnTo>
                    <a:pt x="57150" y="504812"/>
                  </a:lnTo>
                  <a:lnTo>
                    <a:pt x="104775" y="409562"/>
                  </a:lnTo>
                  <a:lnTo>
                    <a:pt x="38100" y="409562"/>
                  </a:lnTo>
                  <a:lnTo>
                    <a:pt x="38105" y="390512"/>
                  </a:lnTo>
                  <a:close/>
                </a:path>
                <a:path w="114300" h="504825">
                  <a:moveTo>
                    <a:pt x="76326" y="0"/>
                  </a:moveTo>
                  <a:lnTo>
                    <a:pt x="38226" y="0"/>
                  </a:lnTo>
                  <a:lnTo>
                    <a:pt x="38100" y="409562"/>
                  </a:lnTo>
                  <a:lnTo>
                    <a:pt x="76200" y="409562"/>
                  </a:lnTo>
                  <a:lnTo>
                    <a:pt x="76326" y="0"/>
                  </a:lnTo>
                  <a:close/>
                </a:path>
                <a:path w="114300" h="504825">
                  <a:moveTo>
                    <a:pt x="114300" y="390512"/>
                  </a:moveTo>
                  <a:lnTo>
                    <a:pt x="76205" y="390512"/>
                  </a:lnTo>
                  <a:lnTo>
                    <a:pt x="76200" y="409562"/>
                  </a:lnTo>
                  <a:lnTo>
                    <a:pt x="104775" y="409562"/>
                  </a:lnTo>
                  <a:lnTo>
                    <a:pt x="114300" y="39051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7139558" y="5732462"/>
              <a:ext cx="1897380" cy="992505"/>
            </a:xfrm>
            <a:custGeom>
              <a:avLst/>
              <a:gdLst/>
              <a:ahLst/>
              <a:cxnLst/>
              <a:rect l="l" t="t" r="r" b="b"/>
              <a:pathLst>
                <a:path w="1897379" h="992504">
                  <a:moveTo>
                    <a:pt x="1896999" y="0"/>
                  </a:moveTo>
                  <a:lnTo>
                    <a:pt x="0" y="0"/>
                  </a:lnTo>
                  <a:lnTo>
                    <a:pt x="0" y="992187"/>
                  </a:lnTo>
                  <a:lnTo>
                    <a:pt x="1896999" y="992187"/>
                  </a:lnTo>
                  <a:lnTo>
                    <a:pt x="189699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27"/>
          <p:cNvSpPr txBox="1"/>
          <p:nvPr/>
        </p:nvSpPr>
        <p:spPr>
          <a:xfrm>
            <a:off x="8663558" y="5732463"/>
            <a:ext cx="1897380" cy="992505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8890" rIns="0" bIns="0" rtlCol="0">
            <a:spAutoFit/>
          </a:bodyPr>
          <a:lstStyle/>
          <a:p>
            <a:pPr marL="129539" marR="118745" indent="228600">
              <a:spcBef>
                <a:spcPts val="70"/>
              </a:spcBef>
            </a:pPr>
            <a:r>
              <a:rPr sz="1600" b="1" spc="-270">
                <a:solidFill>
                  <a:srgbClr val="0033CC"/>
                </a:solidFill>
                <a:latin typeface="Tahoma"/>
                <a:cs typeface="Tahoma"/>
              </a:rPr>
              <a:t>Đƣợc </a:t>
            </a:r>
            <a:r>
              <a:rPr sz="1600" b="1" spc="-135">
                <a:solidFill>
                  <a:srgbClr val="0033CC"/>
                </a:solidFill>
                <a:latin typeface="Tahoma"/>
                <a:cs typeface="Tahoma"/>
              </a:rPr>
              <a:t>nhận:  </a:t>
            </a:r>
            <a:r>
              <a:rPr sz="1600" b="1">
                <a:latin typeface="Tahoma"/>
                <a:cs typeface="Tahoma"/>
              </a:rPr>
              <a:t>01 </a:t>
            </a:r>
            <a:r>
              <a:rPr sz="1600" b="1" spc="-5">
                <a:latin typeface="Tahoma"/>
                <a:cs typeface="Tahoma"/>
              </a:rPr>
              <a:t>tháng</a:t>
            </a:r>
            <a:r>
              <a:rPr sz="1600" b="1" spc="-20">
                <a:latin typeface="Tahoma"/>
                <a:cs typeface="Tahoma"/>
              </a:rPr>
              <a:t> </a:t>
            </a:r>
            <a:r>
              <a:rPr sz="1600" b="1" spc="-185">
                <a:latin typeface="Tahoma"/>
                <a:cs typeface="Tahoma"/>
              </a:rPr>
              <a:t>lƣơng;</a:t>
            </a:r>
            <a:endParaRPr sz="1600">
              <a:latin typeface="Tahoma"/>
              <a:cs typeface="Tahoma"/>
            </a:endParaRPr>
          </a:p>
          <a:p>
            <a:pPr marL="151130" marR="48260" indent="-154305"/>
            <a:r>
              <a:rPr sz="1600" b="1" spc="-200">
                <a:latin typeface="Tahoma"/>
                <a:cs typeface="Tahoma"/>
              </a:rPr>
              <a:t>Phụ </a:t>
            </a:r>
            <a:r>
              <a:rPr sz="1600" b="1" spc="-165">
                <a:latin typeface="Tahoma"/>
                <a:cs typeface="Tahoma"/>
              </a:rPr>
              <a:t>cấp; </a:t>
            </a:r>
            <a:r>
              <a:rPr sz="1600" b="1" spc="-170">
                <a:latin typeface="Tahoma"/>
                <a:cs typeface="Tahoma"/>
              </a:rPr>
              <a:t>Tiền </a:t>
            </a:r>
            <a:r>
              <a:rPr sz="1600" b="1" spc="-5">
                <a:latin typeface="Tahoma"/>
                <a:cs typeface="Tahoma"/>
              </a:rPr>
              <a:t>tàu,  xe </a:t>
            </a:r>
            <a:r>
              <a:rPr sz="1600" b="1" spc="-330">
                <a:latin typeface="Tahoma"/>
                <a:cs typeface="Tahoma"/>
              </a:rPr>
              <a:t>về </a:t>
            </a:r>
            <a:r>
              <a:rPr sz="1600" b="1" spc="-204">
                <a:latin typeface="Tahoma"/>
                <a:cs typeface="Tahoma"/>
              </a:rPr>
              <a:t>nơi </a:t>
            </a:r>
            <a:r>
              <a:rPr sz="1600" b="1" spc="-235">
                <a:latin typeface="Tahoma"/>
                <a:cs typeface="Tahoma"/>
              </a:rPr>
              <a:t>cƣ</a:t>
            </a:r>
            <a:r>
              <a:rPr sz="1600" b="1" spc="-25">
                <a:latin typeface="Tahoma"/>
                <a:cs typeface="Tahoma"/>
              </a:rPr>
              <a:t> </a:t>
            </a:r>
            <a:r>
              <a:rPr sz="1600" b="1" spc="-5">
                <a:latin typeface="Tahoma"/>
                <a:cs typeface="Tahoma"/>
              </a:rPr>
              <a:t>trú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8663559" y="3463937"/>
            <a:ext cx="1824989" cy="61341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905" algn="ctr">
              <a:lnSpc>
                <a:spcPts val="2405"/>
              </a:lnSpc>
            </a:pPr>
            <a:r>
              <a:rPr sz="2200" b="1" spc="-10">
                <a:latin typeface="Tahoma"/>
                <a:cs typeface="Tahoma"/>
              </a:rPr>
              <a:t>Không</a:t>
            </a:r>
            <a:r>
              <a:rPr sz="2200" b="1" spc="15">
                <a:latin typeface="Tahoma"/>
                <a:cs typeface="Tahoma"/>
              </a:rPr>
              <a:t> </a:t>
            </a:r>
            <a:r>
              <a:rPr sz="2200" b="1" spc="-300">
                <a:latin typeface="Tahoma"/>
                <a:cs typeface="Tahoma"/>
              </a:rPr>
              <a:t>đạt</a:t>
            </a:r>
            <a:endParaRPr sz="2200">
              <a:latin typeface="Tahoma"/>
              <a:cs typeface="Tahoma"/>
            </a:endParaRPr>
          </a:p>
          <a:p>
            <a:pPr marL="635" algn="ctr">
              <a:lnSpc>
                <a:spcPts val="2425"/>
              </a:lnSpc>
            </a:pPr>
            <a:r>
              <a:rPr sz="2200" b="1" spc="-5">
                <a:latin typeface="Tahoma"/>
                <a:cs typeface="Tahoma"/>
              </a:rPr>
              <a:t>yêu </a:t>
            </a:r>
            <a:r>
              <a:rPr sz="2200" b="1" spc="-300">
                <a:latin typeface="Tahoma"/>
                <a:cs typeface="Tahoma"/>
              </a:rPr>
              <a:t>cầu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7300848" y="3041650"/>
            <a:ext cx="114300" cy="431800"/>
          </a:xfrm>
          <a:custGeom>
            <a:avLst/>
            <a:gdLst/>
            <a:ahLst/>
            <a:cxnLst/>
            <a:rect l="l" t="t" r="r" b="b"/>
            <a:pathLst>
              <a:path w="114300" h="431800">
                <a:moveTo>
                  <a:pt x="38107" y="317500"/>
                </a:moveTo>
                <a:lnTo>
                  <a:pt x="0" y="317500"/>
                </a:lnTo>
                <a:lnTo>
                  <a:pt x="57150" y="431800"/>
                </a:lnTo>
                <a:lnTo>
                  <a:pt x="104775" y="336550"/>
                </a:lnTo>
                <a:lnTo>
                  <a:pt x="38100" y="336550"/>
                </a:lnTo>
                <a:lnTo>
                  <a:pt x="38107" y="317500"/>
                </a:lnTo>
                <a:close/>
              </a:path>
              <a:path w="114300" h="431800">
                <a:moveTo>
                  <a:pt x="76326" y="0"/>
                </a:moveTo>
                <a:lnTo>
                  <a:pt x="38226" y="0"/>
                </a:lnTo>
                <a:lnTo>
                  <a:pt x="38100" y="336550"/>
                </a:lnTo>
                <a:lnTo>
                  <a:pt x="76200" y="336550"/>
                </a:lnTo>
                <a:lnTo>
                  <a:pt x="76326" y="0"/>
                </a:lnTo>
                <a:close/>
              </a:path>
              <a:path w="114300" h="431800">
                <a:moveTo>
                  <a:pt x="114300" y="317500"/>
                </a:moveTo>
                <a:lnTo>
                  <a:pt x="76207" y="317500"/>
                </a:lnTo>
                <a:lnTo>
                  <a:pt x="76200" y="336550"/>
                </a:lnTo>
                <a:lnTo>
                  <a:pt x="104775" y="336550"/>
                </a:lnTo>
                <a:lnTo>
                  <a:pt x="114300" y="3175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6240272" y="3475051"/>
            <a:ext cx="2232025" cy="518091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86360" rIns="0" bIns="0" rtlCol="0">
            <a:spAutoFit/>
          </a:bodyPr>
          <a:lstStyle/>
          <a:p>
            <a:pPr marL="60325">
              <a:spcBef>
                <a:spcPts val="680"/>
              </a:spcBef>
            </a:pPr>
            <a:r>
              <a:rPr sz="2800" b="1" spc="-385">
                <a:latin typeface="Tahoma"/>
                <a:cs typeface="Tahoma"/>
              </a:rPr>
              <a:t>Đạt </a:t>
            </a:r>
            <a:r>
              <a:rPr sz="2800" b="1" spc="-5">
                <a:latin typeface="Tahoma"/>
                <a:cs typeface="Tahoma"/>
              </a:rPr>
              <a:t>yêu</a:t>
            </a:r>
            <a:r>
              <a:rPr sz="2800" b="1" spc="-90">
                <a:latin typeface="Tahoma"/>
                <a:cs typeface="Tahoma"/>
              </a:rPr>
              <a:t> </a:t>
            </a:r>
            <a:r>
              <a:rPr sz="2800" b="1" spc="-385">
                <a:latin typeface="Tahoma"/>
                <a:cs typeface="Tahoma"/>
              </a:rPr>
              <a:t>cầu</a:t>
            </a:r>
            <a:endParaRPr sz="2800">
              <a:latin typeface="Tahoma"/>
              <a:cs typeface="Tahoma"/>
            </a:endParaRPr>
          </a:p>
        </p:txBody>
      </p:sp>
      <p:grpSp>
        <p:nvGrpSpPr>
          <p:cNvPr id="31" name="object 31"/>
          <p:cNvGrpSpPr/>
          <p:nvPr/>
        </p:nvGrpSpPr>
        <p:grpSpPr>
          <a:xfrm>
            <a:off x="6240272" y="4076954"/>
            <a:ext cx="2232025" cy="1152525"/>
            <a:chOff x="4716271" y="4076953"/>
            <a:chExt cx="2232025" cy="1152525"/>
          </a:xfrm>
        </p:grpSpPr>
        <p:sp>
          <p:nvSpPr>
            <p:cNvPr id="32" name="object 32"/>
            <p:cNvSpPr/>
            <p:nvPr/>
          </p:nvSpPr>
          <p:spPr>
            <a:xfrm>
              <a:off x="5776340" y="4076953"/>
              <a:ext cx="114300" cy="346075"/>
            </a:xfrm>
            <a:custGeom>
              <a:avLst/>
              <a:gdLst/>
              <a:ahLst/>
              <a:cxnLst/>
              <a:rect l="l" t="t" r="r" b="b"/>
              <a:pathLst>
                <a:path w="114300" h="346075">
                  <a:moveTo>
                    <a:pt x="38120" y="231605"/>
                  </a:moveTo>
                  <a:lnTo>
                    <a:pt x="0" y="231775"/>
                  </a:lnTo>
                  <a:lnTo>
                    <a:pt x="57658" y="345821"/>
                  </a:lnTo>
                  <a:lnTo>
                    <a:pt x="104692" y="250698"/>
                  </a:lnTo>
                  <a:lnTo>
                    <a:pt x="38226" y="250698"/>
                  </a:lnTo>
                  <a:lnTo>
                    <a:pt x="38120" y="231605"/>
                  </a:lnTo>
                  <a:close/>
                </a:path>
                <a:path w="114300" h="346075">
                  <a:moveTo>
                    <a:pt x="76220" y="231436"/>
                  </a:moveTo>
                  <a:lnTo>
                    <a:pt x="38120" y="231605"/>
                  </a:lnTo>
                  <a:lnTo>
                    <a:pt x="38226" y="250698"/>
                  </a:lnTo>
                  <a:lnTo>
                    <a:pt x="76326" y="250444"/>
                  </a:lnTo>
                  <a:lnTo>
                    <a:pt x="76220" y="231436"/>
                  </a:lnTo>
                  <a:close/>
                </a:path>
                <a:path w="114300" h="346075">
                  <a:moveTo>
                    <a:pt x="114300" y="231267"/>
                  </a:moveTo>
                  <a:lnTo>
                    <a:pt x="76220" y="231436"/>
                  </a:lnTo>
                  <a:lnTo>
                    <a:pt x="76326" y="250444"/>
                  </a:lnTo>
                  <a:lnTo>
                    <a:pt x="38226" y="250698"/>
                  </a:lnTo>
                  <a:lnTo>
                    <a:pt x="104692" y="250698"/>
                  </a:lnTo>
                  <a:lnTo>
                    <a:pt x="114300" y="231267"/>
                  </a:lnTo>
                  <a:close/>
                </a:path>
                <a:path w="114300" h="346075">
                  <a:moveTo>
                    <a:pt x="74930" y="0"/>
                  </a:moveTo>
                  <a:lnTo>
                    <a:pt x="36830" y="254"/>
                  </a:lnTo>
                  <a:lnTo>
                    <a:pt x="38120" y="231605"/>
                  </a:lnTo>
                  <a:lnTo>
                    <a:pt x="76220" y="231436"/>
                  </a:lnTo>
                  <a:lnTo>
                    <a:pt x="7493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716271" y="4406899"/>
              <a:ext cx="2232025" cy="822325"/>
            </a:xfrm>
            <a:custGeom>
              <a:avLst/>
              <a:gdLst/>
              <a:ahLst/>
              <a:cxnLst/>
              <a:rect l="l" t="t" r="r" b="b"/>
              <a:pathLst>
                <a:path w="2232025" h="822325">
                  <a:moveTo>
                    <a:pt x="2232025" y="0"/>
                  </a:moveTo>
                  <a:lnTo>
                    <a:pt x="0" y="0"/>
                  </a:lnTo>
                  <a:lnTo>
                    <a:pt x="0" y="822325"/>
                  </a:lnTo>
                  <a:lnTo>
                    <a:pt x="2232025" y="822325"/>
                  </a:lnTo>
                  <a:lnTo>
                    <a:pt x="223202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4" name="object 34"/>
          <p:cNvSpPr txBox="1"/>
          <p:nvPr/>
        </p:nvSpPr>
        <p:spPr>
          <a:xfrm>
            <a:off x="6240272" y="4406900"/>
            <a:ext cx="2232025" cy="75277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74930" rIns="0" bIns="0" rtlCol="0">
            <a:spAutoFit/>
          </a:bodyPr>
          <a:lstStyle/>
          <a:p>
            <a:pPr marL="513080">
              <a:spcBef>
                <a:spcPts val="590"/>
              </a:spcBef>
            </a:pPr>
            <a:r>
              <a:rPr sz="2200" b="1" spc="-229">
                <a:latin typeface="Tahoma"/>
                <a:cs typeface="Tahoma"/>
              </a:rPr>
              <a:t>Tiếp</a:t>
            </a:r>
            <a:r>
              <a:rPr sz="2200" b="1" spc="10">
                <a:latin typeface="Tahoma"/>
                <a:cs typeface="Tahoma"/>
              </a:rPr>
              <a:t> </a:t>
            </a:r>
            <a:r>
              <a:rPr sz="2200" b="1" spc="-270">
                <a:latin typeface="Tahoma"/>
                <a:cs typeface="Tahoma"/>
              </a:rPr>
              <a:t>tục</a:t>
            </a:r>
            <a:endParaRPr sz="2200">
              <a:latin typeface="Tahoma"/>
              <a:cs typeface="Tahoma"/>
            </a:endParaRPr>
          </a:p>
          <a:p>
            <a:pPr marL="19685"/>
            <a:r>
              <a:rPr sz="2200" b="1" spc="-160">
                <a:latin typeface="Tahoma"/>
                <a:cs typeface="Tahoma"/>
              </a:rPr>
              <a:t>thực </a:t>
            </a:r>
            <a:r>
              <a:rPr sz="2200" b="1" spc="-229">
                <a:latin typeface="Tahoma"/>
                <a:cs typeface="Tahoma"/>
              </a:rPr>
              <a:t>hiện</a:t>
            </a:r>
            <a:r>
              <a:rPr sz="2200" b="1" spc="120">
                <a:latin typeface="Tahoma"/>
                <a:cs typeface="Tahoma"/>
              </a:rPr>
              <a:t> </a:t>
            </a:r>
            <a:r>
              <a:rPr sz="2200" b="1" spc="-5">
                <a:latin typeface="Tahoma"/>
                <a:cs typeface="Tahoma"/>
              </a:rPr>
              <a:t>HĐLV</a:t>
            </a:r>
            <a:endParaRPr sz="2200">
              <a:latin typeface="Tahoma"/>
              <a:cs typeface="Tahoma"/>
            </a:endParaRPr>
          </a:p>
        </p:txBody>
      </p:sp>
      <p:grpSp>
        <p:nvGrpSpPr>
          <p:cNvPr id="35" name="object 35"/>
          <p:cNvGrpSpPr/>
          <p:nvPr/>
        </p:nvGrpSpPr>
        <p:grpSpPr>
          <a:xfrm>
            <a:off x="6253988" y="5244846"/>
            <a:ext cx="2218690" cy="1480820"/>
            <a:chOff x="4729988" y="5244846"/>
            <a:chExt cx="2218690" cy="1480820"/>
          </a:xfrm>
        </p:grpSpPr>
        <p:sp>
          <p:nvSpPr>
            <p:cNvPr id="36" name="object 36"/>
            <p:cNvSpPr/>
            <p:nvPr/>
          </p:nvSpPr>
          <p:spPr>
            <a:xfrm>
              <a:off x="5781675" y="5244846"/>
              <a:ext cx="114300" cy="504825"/>
            </a:xfrm>
            <a:custGeom>
              <a:avLst/>
              <a:gdLst/>
              <a:ahLst/>
              <a:cxnLst/>
              <a:rect l="l" t="t" r="r" b="b"/>
              <a:pathLst>
                <a:path w="114300" h="504825">
                  <a:moveTo>
                    <a:pt x="38100" y="390512"/>
                  </a:moveTo>
                  <a:lnTo>
                    <a:pt x="0" y="390512"/>
                  </a:lnTo>
                  <a:lnTo>
                    <a:pt x="57150" y="504812"/>
                  </a:lnTo>
                  <a:lnTo>
                    <a:pt x="104775" y="409562"/>
                  </a:lnTo>
                  <a:lnTo>
                    <a:pt x="38100" y="409562"/>
                  </a:lnTo>
                  <a:lnTo>
                    <a:pt x="38100" y="390512"/>
                  </a:lnTo>
                  <a:close/>
                </a:path>
                <a:path w="114300" h="504825">
                  <a:moveTo>
                    <a:pt x="76200" y="0"/>
                  </a:moveTo>
                  <a:lnTo>
                    <a:pt x="38100" y="0"/>
                  </a:lnTo>
                  <a:lnTo>
                    <a:pt x="38100" y="409562"/>
                  </a:lnTo>
                  <a:lnTo>
                    <a:pt x="76200" y="409562"/>
                  </a:lnTo>
                  <a:lnTo>
                    <a:pt x="76200" y="0"/>
                  </a:lnTo>
                  <a:close/>
                </a:path>
                <a:path w="114300" h="504825">
                  <a:moveTo>
                    <a:pt x="114300" y="390512"/>
                  </a:moveTo>
                  <a:lnTo>
                    <a:pt x="76200" y="390512"/>
                  </a:lnTo>
                  <a:lnTo>
                    <a:pt x="76200" y="409562"/>
                  </a:lnTo>
                  <a:lnTo>
                    <a:pt x="104775" y="409562"/>
                  </a:lnTo>
                  <a:lnTo>
                    <a:pt x="114300" y="39051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4729988" y="5733262"/>
              <a:ext cx="2218690" cy="992505"/>
            </a:xfrm>
            <a:custGeom>
              <a:avLst/>
              <a:gdLst/>
              <a:ahLst/>
              <a:cxnLst/>
              <a:rect l="l" t="t" r="r" b="b"/>
              <a:pathLst>
                <a:path w="2218690" h="992504">
                  <a:moveTo>
                    <a:pt x="2218309" y="0"/>
                  </a:moveTo>
                  <a:lnTo>
                    <a:pt x="0" y="0"/>
                  </a:lnTo>
                  <a:lnTo>
                    <a:pt x="0" y="992187"/>
                  </a:lnTo>
                  <a:lnTo>
                    <a:pt x="2218309" y="992187"/>
                  </a:lnTo>
                  <a:lnTo>
                    <a:pt x="22183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8" name="object 38"/>
          <p:cNvSpPr txBox="1"/>
          <p:nvPr/>
        </p:nvSpPr>
        <p:spPr>
          <a:xfrm>
            <a:off x="6253988" y="5733263"/>
            <a:ext cx="2218690" cy="808555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191135" rIns="0" bIns="0" rtlCol="0">
            <a:spAutoFit/>
          </a:bodyPr>
          <a:lstStyle/>
          <a:p>
            <a:pPr marL="109855" marR="83820" indent="-88900">
              <a:spcBef>
                <a:spcPts val="1505"/>
              </a:spcBef>
            </a:pPr>
            <a:r>
              <a:rPr sz="2000" b="1">
                <a:latin typeface="Tahoma"/>
                <a:cs typeface="Tahoma"/>
              </a:rPr>
              <a:t>Viên </a:t>
            </a:r>
            <a:r>
              <a:rPr sz="2000" b="1" spc="-145">
                <a:latin typeface="Tahoma"/>
                <a:cs typeface="Tahoma"/>
              </a:rPr>
              <a:t>chức </a:t>
            </a:r>
            <a:r>
              <a:rPr sz="2000" b="1">
                <a:latin typeface="Tahoma"/>
                <a:cs typeface="Tahoma"/>
              </a:rPr>
              <a:t>có </a:t>
            </a:r>
            <a:r>
              <a:rPr sz="2000" b="1" spc="-270">
                <a:latin typeface="Tahoma"/>
                <a:cs typeface="Tahoma"/>
              </a:rPr>
              <a:t>thể  </a:t>
            </a:r>
            <a:r>
              <a:rPr sz="2000" b="1" spc="-200">
                <a:latin typeface="Tahoma"/>
                <a:cs typeface="Tahoma"/>
              </a:rPr>
              <a:t>chấm </a:t>
            </a:r>
            <a:r>
              <a:rPr sz="2000" b="1" spc="-190">
                <a:latin typeface="Tahoma"/>
                <a:cs typeface="Tahoma"/>
              </a:rPr>
              <a:t>dứt</a:t>
            </a:r>
            <a:r>
              <a:rPr sz="2000" b="1" spc="-290">
                <a:latin typeface="Tahoma"/>
                <a:cs typeface="Tahoma"/>
              </a:rPr>
              <a:t> </a:t>
            </a:r>
            <a:r>
              <a:rPr sz="2000" b="1" spc="5">
                <a:latin typeface="Tahoma"/>
                <a:cs typeface="Tahoma"/>
              </a:rPr>
              <a:t>HĐLV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7680326" y="85725"/>
            <a:ext cx="2808605" cy="872034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40640" rIns="0" bIns="0" rtlCol="0">
            <a:spAutoFit/>
          </a:bodyPr>
          <a:lstStyle/>
          <a:p>
            <a:pPr marL="92710">
              <a:spcBef>
                <a:spcPts val="320"/>
              </a:spcBef>
            </a:pPr>
            <a:r>
              <a:rPr b="1">
                <a:latin typeface="Tahoma"/>
                <a:cs typeface="Tahoma"/>
              </a:rPr>
              <a:t>85% </a:t>
            </a:r>
            <a:r>
              <a:rPr b="1" spc="-240" smtClean="0">
                <a:latin typeface="Tahoma"/>
                <a:cs typeface="Tahoma"/>
              </a:rPr>
              <a:t>l</a:t>
            </a:r>
            <a:r>
              <a:rPr lang="en-US" b="1" spc="-240" smtClean="0">
                <a:latin typeface="Tahoma"/>
                <a:cs typeface="Tahoma"/>
              </a:rPr>
              <a:t>ươ</a:t>
            </a:r>
            <a:r>
              <a:rPr b="1" spc="-240" smtClean="0">
                <a:latin typeface="Tahoma"/>
                <a:cs typeface="Tahoma"/>
              </a:rPr>
              <a:t>ng </a:t>
            </a:r>
            <a:r>
              <a:rPr b="1" spc="-245">
                <a:latin typeface="Tahoma"/>
                <a:cs typeface="Tahoma"/>
              </a:rPr>
              <a:t>bậc</a:t>
            </a:r>
            <a:r>
              <a:rPr b="1" spc="-85">
                <a:latin typeface="Tahoma"/>
                <a:cs typeface="Tahoma"/>
              </a:rPr>
              <a:t> </a:t>
            </a:r>
            <a:r>
              <a:rPr b="1">
                <a:latin typeface="Tahoma"/>
                <a:cs typeface="Tahoma"/>
              </a:rPr>
              <a:t>1</a:t>
            </a:r>
            <a:endParaRPr>
              <a:latin typeface="Tahoma"/>
              <a:cs typeface="Tahoma"/>
            </a:endParaRPr>
          </a:p>
          <a:p>
            <a:pPr marL="92710"/>
            <a:r>
              <a:rPr b="1" spc="-5">
                <a:latin typeface="Tahoma"/>
                <a:cs typeface="Tahoma"/>
              </a:rPr>
              <a:t>ThS: </a:t>
            </a:r>
            <a:r>
              <a:rPr b="1">
                <a:latin typeface="Tahoma"/>
                <a:cs typeface="Tahoma"/>
              </a:rPr>
              <a:t>85% </a:t>
            </a:r>
            <a:r>
              <a:rPr b="1" spc="-240">
                <a:latin typeface="Tahoma"/>
                <a:cs typeface="Tahoma"/>
              </a:rPr>
              <a:t>lƣơng </a:t>
            </a:r>
            <a:r>
              <a:rPr b="1" spc="-245">
                <a:latin typeface="Tahoma"/>
                <a:cs typeface="Tahoma"/>
              </a:rPr>
              <a:t>bậc</a:t>
            </a:r>
            <a:r>
              <a:rPr b="1" spc="-125">
                <a:latin typeface="Tahoma"/>
                <a:cs typeface="Tahoma"/>
              </a:rPr>
              <a:t> </a:t>
            </a:r>
            <a:r>
              <a:rPr b="1">
                <a:latin typeface="Tahoma"/>
                <a:cs typeface="Tahoma"/>
              </a:rPr>
              <a:t>2</a:t>
            </a:r>
            <a:endParaRPr>
              <a:latin typeface="Tahoma"/>
              <a:cs typeface="Tahoma"/>
            </a:endParaRPr>
          </a:p>
          <a:p>
            <a:pPr marL="92710"/>
            <a:r>
              <a:rPr b="1" spc="-5">
                <a:latin typeface="Tahoma"/>
                <a:cs typeface="Tahoma"/>
              </a:rPr>
              <a:t>TS: </a:t>
            </a:r>
            <a:r>
              <a:rPr b="1">
                <a:latin typeface="Tahoma"/>
                <a:cs typeface="Tahoma"/>
              </a:rPr>
              <a:t>85 % </a:t>
            </a:r>
            <a:r>
              <a:rPr b="1" spc="-240">
                <a:latin typeface="Tahoma"/>
                <a:cs typeface="Tahoma"/>
              </a:rPr>
              <a:t>lƣơng </a:t>
            </a:r>
            <a:r>
              <a:rPr b="1" spc="-245">
                <a:latin typeface="Tahoma"/>
                <a:cs typeface="Tahoma"/>
              </a:rPr>
              <a:t>bậc</a:t>
            </a:r>
            <a:r>
              <a:rPr b="1" spc="-105">
                <a:latin typeface="Tahoma"/>
                <a:cs typeface="Tahoma"/>
              </a:rPr>
              <a:t> </a:t>
            </a:r>
            <a:r>
              <a:rPr b="1">
                <a:latin typeface="Tahoma"/>
                <a:cs typeface="Tahoma"/>
              </a:rPr>
              <a:t>3</a:t>
            </a:r>
            <a:endParaRPr>
              <a:latin typeface="Tahoma"/>
              <a:cs typeface="Tahoma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7296151" y="492125"/>
            <a:ext cx="384175" cy="114300"/>
          </a:xfrm>
          <a:custGeom>
            <a:avLst/>
            <a:gdLst/>
            <a:ahLst/>
            <a:cxnLst/>
            <a:rect l="l" t="t" r="r" b="b"/>
            <a:pathLst>
              <a:path w="384175" h="114300">
                <a:moveTo>
                  <a:pt x="269875" y="0"/>
                </a:moveTo>
                <a:lnTo>
                  <a:pt x="269875" y="114300"/>
                </a:lnTo>
                <a:lnTo>
                  <a:pt x="346075" y="76200"/>
                </a:lnTo>
                <a:lnTo>
                  <a:pt x="288925" y="76200"/>
                </a:lnTo>
                <a:lnTo>
                  <a:pt x="288925" y="38100"/>
                </a:lnTo>
                <a:lnTo>
                  <a:pt x="346075" y="38100"/>
                </a:lnTo>
                <a:lnTo>
                  <a:pt x="269875" y="0"/>
                </a:lnTo>
                <a:close/>
              </a:path>
              <a:path w="384175" h="114300">
                <a:moveTo>
                  <a:pt x="269875" y="38100"/>
                </a:moveTo>
                <a:lnTo>
                  <a:pt x="0" y="38100"/>
                </a:lnTo>
                <a:lnTo>
                  <a:pt x="0" y="76200"/>
                </a:lnTo>
                <a:lnTo>
                  <a:pt x="269875" y="76200"/>
                </a:lnTo>
                <a:lnTo>
                  <a:pt x="269875" y="38100"/>
                </a:lnTo>
                <a:close/>
              </a:path>
              <a:path w="384175" h="114300">
                <a:moveTo>
                  <a:pt x="346075" y="38100"/>
                </a:moveTo>
                <a:lnTo>
                  <a:pt x="288925" y="38100"/>
                </a:lnTo>
                <a:lnTo>
                  <a:pt x="288925" y="76200"/>
                </a:lnTo>
                <a:lnTo>
                  <a:pt x="346075" y="76200"/>
                </a:lnTo>
                <a:lnTo>
                  <a:pt x="384175" y="57150"/>
                </a:lnTo>
                <a:lnTo>
                  <a:pt x="346075" y="381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29896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12821" y="298451"/>
            <a:ext cx="6712584" cy="696595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340">
                <a:latin typeface="Tahoma"/>
                <a:cs typeface="Tahoma"/>
              </a:rPr>
              <a:t>QUYỀN </a:t>
            </a:r>
            <a:r>
              <a:rPr spc="-385">
                <a:latin typeface="Tahoma"/>
                <a:cs typeface="Tahoma"/>
              </a:rPr>
              <a:t>CỦA </a:t>
            </a:r>
            <a:r>
              <a:rPr>
                <a:latin typeface="Tahoma"/>
                <a:cs typeface="Tahoma"/>
              </a:rPr>
              <a:t>VIÊN</a:t>
            </a:r>
            <a:r>
              <a:rPr spc="-280">
                <a:latin typeface="Tahoma"/>
                <a:cs typeface="Tahoma"/>
              </a:rPr>
              <a:t> </a:t>
            </a:r>
            <a:r>
              <a:rPr spc="-240">
                <a:latin typeface="Tahoma"/>
                <a:cs typeface="Tahoma"/>
              </a:rPr>
              <a:t>CHỨC</a:t>
            </a:r>
            <a:endParaRPr>
              <a:latin typeface="Tahoma"/>
              <a:cs typeface="Tahom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524000" y="1268730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762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782267" y="1583081"/>
            <a:ext cx="8662670" cy="43065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30000"/>
              </a:lnSpc>
              <a:spcBef>
                <a:spcPts val="105"/>
              </a:spcBef>
            </a:pPr>
            <a:r>
              <a:rPr sz="5400" b="1">
                <a:solidFill>
                  <a:srgbClr val="0033CC"/>
                </a:solidFill>
                <a:latin typeface="Tahoma"/>
                <a:cs typeface="Tahoma"/>
              </a:rPr>
              <a:t>Viên </a:t>
            </a:r>
            <a:r>
              <a:rPr sz="5400" b="1" spc="-390">
                <a:solidFill>
                  <a:srgbClr val="0033CC"/>
                </a:solidFill>
                <a:latin typeface="Tahoma"/>
                <a:cs typeface="Tahoma"/>
              </a:rPr>
              <a:t>chức </a:t>
            </a:r>
            <a:r>
              <a:rPr sz="5400" b="1" spc="-890">
                <a:solidFill>
                  <a:srgbClr val="0033CC"/>
                </a:solidFill>
                <a:latin typeface="Tahoma"/>
                <a:cs typeface="Tahoma"/>
              </a:rPr>
              <a:t>đƣợc</a:t>
            </a:r>
            <a:r>
              <a:rPr sz="5400" b="1" spc="-200">
                <a:solidFill>
                  <a:srgbClr val="0033CC"/>
                </a:solidFill>
                <a:latin typeface="Tahoma"/>
                <a:cs typeface="Tahoma"/>
              </a:rPr>
              <a:t> </a:t>
            </a:r>
            <a:r>
              <a:rPr sz="5400" b="1" spc="-440">
                <a:solidFill>
                  <a:srgbClr val="FF0000"/>
                </a:solidFill>
                <a:latin typeface="Tahoma"/>
                <a:cs typeface="Tahoma"/>
              </a:rPr>
              <a:t>quyền  </a:t>
            </a:r>
            <a:r>
              <a:rPr sz="5400" b="1" spc="-775">
                <a:solidFill>
                  <a:srgbClr val="FF0000"/>
                </a:solidFill>
                <a:latin typeface="Tahoma"/>
                <a:cs typeface="Tahoma"/>
              </a:rPr>
              <a:t>từ </a:t>
            </a:r>
            <a:r>
              <a:rPr sz="5400" b="1" spc="-525">
                <a:solidFill>
                  <a:srgbClr val="FF0000"/>
                </a:solidFill>
                <a:latin typeface="Tahoma"/>
                <a:cs typeface="Tahoma"/>
              </a:rPr>
              <a:t>chối </a:t>
            </a:r>
            <a:r>
              <a:rPr sz="5400" b="1" spc="-390">
                <a:solidFill>
                  <a:srgbClr val="0033CC"/>
                </a:solidFill>
                <a:latin typeface="Tahoma"/>
                <a:cs typeface="Tahoma"/>
              </a:rPr>
              <a:t>thực </a:t>
            </a:r>
            <a:r>
              <a:rPr sz="5400" b="1" spc="-555">
                <a:solidFill>
                  <a:srgbClr val="0033CC"/>
                </a:solidFill>
                <a:latin typeface="Tahoma"/>
                <a:cs typeface="Tahoma"/>
              </a:rPr>
              <a:t>hiện </a:t>
            </a:r>
            <a:r>
              <a:rPr sz="5400" b="1">
                <a:solidFill>
                  <a:srgbClr val="0033CC"/>
                </a:solidFill>
                <a:latin typeface="Tahoma"/>
                <a:cs typeface="Tahoma"/>
              </a:rPr>
              <a:t>công  </a:t>
            </a:r>
            <a:r>
              <a:rPr sz="5400" b="1" spc="-550">
                <a:solidFill>
                  <a:srgbClr val="0033CC"/>
                </a:solidFill>
                <a:latin typeface="Tahoma"/>
                <a:cs typeface="Tahoma"/>
              </a:rPr>
              <a:t>việc </a:t>
            </a:r>
            <a:r>
              <a:rPr sz="5400" b="1" spc="-545">
                <a:solidFill>
                  <a:srgbClr val="0033CC"/>
                </a:solidFill>
                <a:latin typeface="Tahoma"/>
                <a:cs typeface="Tahoma"/>
              </a:rPr>
              <a:t>hoặc </a:t>
            </a:r>
            <a:r>
              <a:rPr sz="5400" b="1" spc="-445">
                <a:solidFill>
                  <a:srgbClr val="0033CC"/>
                </a:solidFill>
                <a:latin typeface="Tahoma"/>
                <a:cs typeface="Tahoma"/>
              </a:rPr>
              <a:t>nhiệm </a:t>
            </a:r>
            <a:r>
              <a:rPr sz="5400" b="1" spc="-969">
                <a:solidFill>
                  <a:srgbClr val="0033CC"/>
                </a:solidFill>
                <a:latin typeface="Tahoma"/>
                <a:cs typeface="Tahoma"/>
              </a:rPr>
              <a:t>vụ </a:t>
            </a:r>
            <a:r>
              <a:rPr sz="5400" b="1">
                <a:solidFill>
                  <a:srgbClr val="0033CC"/>
                </a:solidFill>
                <a:latin typeface="Tahoma"/>
                <a:cs typeface="Tahoma"/>
              </a:rPr>
              <a:t>trái  </a:t>
            </a:r>
            <a:r>
              <a:rPr sz="5400" b="1" spc="-5">
                <a:solidFill>
                  <a:srgbClr val="0033CC"/>
                </a:solidFill>
                <a:latin typeface="Tahoma"/>
                <a:cs typeface="Tahoma"/>
              </a:rPr>
              <a:t>quy </a:t>
            </a:r>
            <a:r>
              <a:rPr sz="5400" b="1" spc="-944">
                <a:solidFill>
                  <a:srgbClr val="0033CC"/>
                </a:solidFill>
                <a:latin typeface="Tahoma"/>
                <a:cs typeface="Tahoma"/>
              </a:rPr>
              <a:t>định </a:t>
            </a:r>
            <a:r>
              <a:rPr sz="5400" b="1" spc="-650">
                <a:solidFill>
                  <a:srgbClr val="0033CC"/>
                </a:solidFill>
                <a:latin typeface="Tahoma"/>
                <a:cs typeface="Tahoma"/>
              </a:rPr>
              <a:t>của </a:t>
            </a:r>
            <a:r>
              <a:rPr sz="5400" b="1" spc="-5">
                <a:solidFill>
                  <a:srgbClr val="0033CC"/>
                </a:solidFill>
                <a:latin typeface="Tahoma"/>
                <a:cs typeface="Tahoma"/>
              </a:rPr>
              <a:t>pháp</a:t>
            </a:r>
            <a:r>
              <a:rPr sz="5400" b="1" spc="-585">
                <a:solidFill>
                  <a:srgbClr val="0033CC"/>
                </a:solidFill>
                <a:latin typeface="Tahoma"/>
                <a:cs typeface="Tahoma"/>
              </a:rPr>
              <a:t> </a:t>
            </a:r>
            <a:r>
              <a:rPr sz="5400" b="1" spc="-434">
                <a:solidFill>
                  <a:srgbClr val="0033CC"/>
                </a:solidFill>
                <a:latin typeface="Tahoma"/>
                <a:cs typeface="Tahoma"/>
              </a:rPr>
              <a:t>luật.</a:t>
            </a:r>
            <a:endParaRPr sz="5400"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1921190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82267" y="367925"/>
            <a:ext cx="8627110" cy="27692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50000"/>
              </a:lnSpc>
              <a:spcBef>
                <a:spcPts val="95"/>
              </a:spcBef>
            </a:pPr>
            <a:r>
              <a:rPr sz="4000" b="1" spc="-20">
                <a:latin typeface="Noto Sans"/>
                <a:cs typeface="Noto Sans"/>
              </a:rPr>
              <a:t>Công </a:t>
            </a:r>
            <a:r>
              <a:rPr sz="4000" b="1" spc="-135">
                <a:latin typeface="Noto Sans"/>
                <a:cs typeface="Noto Sans"/>
              </a:rPr>
              <a:t>chức </a:t>
            </a:r>
            <a:r>
              <a:rPr sz="4000" b="1" spc="-65">
                <a:latin typeface="Noto Sans"/>
                <a:cs typeface="Noto Sans"/>
              </a:rPr>
              <a:t>không </a:t>
            </a:r>
            <a:r>
              <a:rPr sz="4000" b="1" spc="-55">
                <a:latin typeface="Noto Sans"/>
                <a:cs typeface="Noto Sans"/>
              </a:rPr>
              <a:t>còn </a:t>
            </a:r>
            <a:r>
              <a:rPr sz="4000" b="1" spc="-95">
                <a:latin typeface="Noto Sans"/>
                <a:cs typeface="Noto Sans"/>
              </a:rPr>
              <a:t>làm </a:t>
            </a:r>
            <a:r>
              <a:rPr sz="4000" b="1" spc="-30">
                <a:latin typeface="Noto Sans"/>
                <a:cs typeface="Noto Sans"/>
              </a:rPr>
              <a:t>việc  </a:t>
            </a:r>
            <a:r>
              <a:rPr sz="4000" b="1" spc="-40">
                <a:latin typeface="Noto Sans"/>
                <a:cs typeface="Noto Sans"/>
              </a:rPr>
              <a:t>trong </a:t>
            </a:r>
            <a:r>
              <a:rPr sz="4000" b="1" spc="45">
                <a:latin typeface="Noto Sans"/>
                <a:cs typeface="Noto Sans"/>
              </a:rPr>
              <a:t>bộ </a:t>
            </a:r>
            <a:r>
              <a:rPr sz="4000" b="1" spc="-100">
                <a:latin typeface="Noto Sans"/>
                <a:cs typeface="Noto Sans"/>
              </a:rPr>
              <a:t>máy </a:t>
            </a:r>
            <a:r>
              <a:rPr sz="4000" b="1" spc="-114">
                <a:latin typeface="Noto Sans"/>
                <a:cs typeface="Noto Sans"/>
              </a:rPr>
              <a:t>lãnh </a:t>
            </a:r>
            <a:r>
              <a:rPr sz="4000" b="1" spc="-5">
                <a:latin typeface="Noto Sans"/>
                <a:cs typeface="Noto Sans"/>
              </a:rPr>
              <a:t>đạo, </a:t>
            </a:r>
            <a:r>
              <a:rPr sz="4000" b="1" spc="-105">
                <a:latin typeface="Noto Sans"/>
                <a:cs typeface="Noto Sans"/>
              </a:rPr>
              <a:t>quản </a:t>
            </a:r>
            <a:r>
              <a:rPr sz="4000" b="1" spc="30">
                <a:latin typeface="Noto Sans"/>
                <a:cs typeface="Noto Sans"/>
              </a:rPr>
              <a:t>lý  </a:t>
            </a:r>
            <a:r>
              <a:rPr sz="4000" b="1" spc="-130">
                <a:latin typeface="Noto Sans"/>
                <a:cs typeface="Noto Sans"/>
              </a:rPr>
              <a:t>của </a:t>
            </a:r>
            <a:r>
              <a:rPr sz="4000" b="1" spc="-120">
                <a:latin typeface="Noto Sans"/>
                <a:cs typeface="Noto Sans"/>
              </a:rPr>
              <a:t>đơn </a:t>
            </a:r>
            <a:r>
              <a:rPr sz="4000" b="1" spc="40">
                <a:latin typeface="Noto Sans"/>
                <a:cs typeface="Noto Sans"/>
              </a:rPr>
              <a:t>vị </a:t>
            </a:r>
            <a:r>
              <a:rPr sz="4000" b="1" spc="-130">
                <a:latin typeface="Noto Sans"/>
                <a:cs typeface="Noto Sans"/>
              </a:rPr>
              <a:t>sự </a:t>
            </a:r>
            <a:r>
              <a:rPr sz="4000" b="1" spc="-60">
                <a:latin typeface="Noto Sans"/>
                <a:cs typeface="Noto Sans"/>
              </a:rPr>
              <a:t>nghiệp </a:t>
            </a:r>
            <a:r>
              <a:rPr sz="4000" b="1" spc="-35">
                <a:latin typeface="Noto Sans"/>
                <a:cs typeface="Noto Sans"/>
              </a:rPr>
              <a:t>công</a:t>
            </a:r>
            <a:r>
              <a:rPr sz="4000" b="1" spc="835">
                <a:latin typeface="Noto Sans"/>
                <a:cs typeface="Noto Sans"/>
              </a:rPr>
              <a:t> </a:t>
            </a:r>
            <a:r>
              <a:rPr sz="4000" b="1">
                <a:latin typeface="Noto Sans"/>
                <a:cs typeface="Noto Sans"/>
              </a:rPr>
              <a:t>lập.</a:t>
            </a:r>
            <a:endParaRPr sz="4000">
              <a:latin typeface="Noto Sans"/>
              <a:cs typeface="Noto San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782268" y="3410766"/>
            <a:ext cx="8627745" cy="2727478"/>
          </a:xfrm>
          <a:prstGeom prst="rect">
            <a:avLst/>
          </a:prstGeom>
        </p:spPr>
        <p:txBody>
          <a:bodyPr vert="horz" wrap="square" lIns="0" tIns="21590" rIns="0" bIns="0" rtlCol="0">
            <a:spAutoFit/>
          </a:bodyPr>
          <a:lstStyle/>
          <a:p>
            <a:pPr marL="12700" marR="5080" algn="just">
              <a:lnSpc>
                <a:spcPct val="149400"/>
              </a:lnSpc>
              <a:spcBef>
                <a:spcPts val="170"/>
              </a:spcBef>
            </a:pPr>
            <a:r>
              <a:rPr sz="4000" b="1" spc="565">
                <a:solidFill>
                  <a:srgbClr val="008000"/>
                </a:solidFill>
                <a:latin typeface="Noto Sans"/>
                <a:cs typeface="Noto Sans"/>
              </a:rPr>
              <a:t>=&gt; </a:t>
            </a:r>
            <a:r>
              <a:rPr sz="3800" b="1" spc="-190" smtClean="0">
                <a:solidFill>
                  <a:srgbClr val="008000"/>
                </a:solidFill>
                <a:latin typeface="Noto Sans"/>
                <a:cs typeface="Noto Sans"/>
              </a:rPr>
              <a:t>Ng</a:t>
            </a:r>
            <a:r>
              <a:rPr lang="en-US" sz="3800" b="1" spc="-190">
                <a:solidFill>
                  <a:srgbClr val="008000"/>
                </a:solidFill>
                <a:latin typeface="Noto Sans"/>
                <a:cs typeface="Noto Sans"/>
              </a:rPr>
              <a:t>ư</a:t>
            </a:r>
            <a:r>
              <a:rPr sz="3800" b="1" spc="-190" smtClean="0">
                <a:solidFill>
                  <a:srgbClr val="008000"/>
                </a:solidFill>
                <a:latin typeface="Noto Sans"/>
                <a:cs typeface="Noto Sans"/>
              </a:rPr>
              <a:t>ời </a:t>
            </a:r>
            <a:r>
              <a:rPr sz="3800" b="1" spc="-40">
                <a:solidFill>
                  <a:srgbClr val="008000"/>
                </a:solidFill>
                <a:latin typeface="Noto Sans"/>
                <a:cs typeface="Noto Sans"/>
              </a:rPr>
              <a:t>trong </a:t>
            </a:r>
            <a:r>
              <a:rPr sz="3800" b="1" spc="50">
                <a:solidFill>
                  <a:srgbClr val="008000"/>
                </a:solidFill>
                <a:latin typeface="Noto Sans"/>
                <a:cs typeface="Noto Sans"/>
              </a:rPr>
              <a:t>bộ </a:t>
            </a:r>
            <a:r>
              <a:rPr sz="3800" b="1" spc="-95">
                <a:solidFill>
                  <a:srgbClr val="008000"/>
                </a:solidFill>
                <a:latin typeface="Noto Sans"/>
                <a:cs typeface="Noto Sans"/>
              </a:rPr>
              <a:t>máy </a:t>
            </a:r>
            <a:r>
              <a:rPr sz="3800" b="1" spc="-110">
                <a:solidFill>
                  <a:srgbClr val="008000"/>
                </a:solidFill>
                <a:latin typeface="Noto Sans"/>
                <a:cs typeface="Noto Sans"/>
              </a:rPr>
              <a:t>lãnh </a:t>
            </a:r>
            <a:r>
              <a:rPr sz="3800" b="1" spc="-5">
                <a:solidFill>
                  <a:srgbClr val="008000"/>
                </a:solidFill>
                <a:latin typeface="Noto Sans"/>
                <a:cs typeface="Noto Sans"/>
              </a:rPr>
              <a:t>đạo,  </a:t>
            </a:r>
            <a:r>
              <a:rPr sz="3800" b="1" spc="-95">
                <a:solidFill>
                  <a:srgbClr val="008000"/>
                </a:solidFill>
                <a:latin typeface="Noto Sans"/>
                <a:cs typeface="Noto Sans"/>
              </a:rPr>
              <a:t>quản </a:t>
            </a:r>
            <a:r>
              <a:rPr sz="3800" b="1" spc="15">
                <a:solidFill>
                  <a:srgbClr val="008000"/>
                </a:solidFill>
                <a:latin typeface="Noto Sans"/>
                <a:cs typeface="Noto Sans"/>
              </a:rPr>
              <a:t>lý </a:t>
            </a:r>
            <a:r>
              <a:rPr sz="3800" b="1" spc="-120">
                <a:solidFill>
                  <a:srgbClr val="008000"/>
                </a:solidFill>
                <a:latin typeface="Noto Sans"/>
                <a:cs typeface="Noto Sans"/>
              </a:rPr>
              <a:t>của </a:t>
            </a:r>
            <a:r>
              <a:rPr sz="3800" b="1" spc="80">
                <a:solidFill>
                  <a:srgbClr val="008000"/>
                </a:solidFill>
                <a:latin typeface="Noto Sans"/>
                <a:cs typeface="Noto Sans"/>
              </a:rPr>
              <a:t>ĐVSN </a:t>
            </a:r>
            <a:r>
              <a:rPr sz="3800" b="1" spc="-25">
                <a:solidFill>
                  <a:srgbClr val="008000"/>
                </a:solidFill>
                <a:latin typeface="Noto Sans"/>
                <a:cs typeface="Noto Sans"/>
              </a:rPr>
              <a:t>công </a:t>
            </a:r>
            <a:r>
              <a:rPr sz="3800" b="1" spc="-40">
                <a:solidFill>
                  <a:srgbClr val="008000"/>
                </a:solidFill>
                <a:latin typeface="Noto Sans"/>
                <a:cs typeface="Noto Sans"/>
              </a:rPr>
              <a:t>lập </a:t>
            </a:r>
            <a:r>
              <a:rPr sz="3800" b="1" spc="-280" smtClean="0">
                <a:solidFill>
                  <a:srgbClr val="008000"/>
                </a:solidFill>
                <a:latin typeface="Noto Sans"/>
                <a:cs typeface="Noto Sans"/>
              </a:rPr>
              <a:t>đ</a:t>
            </a:r>
            <a:r>
              <a:rPr lang="en-US" sz="3800" b="1" spc="-280">
                <a:solidFill>
                  <a:srgbClr val="008000"/>
                </a:solidFill>
                <a:latin typeface="Noto Sans"/>
                <a:cs typeface="Noto Sans"/>
              </a:rPr>
              <a:t>ư</a:t>
            </a:r>
            <a:r>
              <a:rPr sz="3800" b="1" spc="-280" smtClean="0">
                <a:solidFill>
                  <a:srgbClr val="008000"/>
                </a:solidFill>
                <a:latin typeface="Noto Sans"/>
                <a:cs typeface="Noto Sans"/>
              </a:rPr>
              <a:t>ợc  </a:t>
            </a:r>
            <a:r>
              <a:rPr sz="3800" b="1" spc="30">
                <a:solidFill>
                  <a:srgbClr val="008000"/>
                </a:solidFill>
                <a:latin typeface="Noto Sans"/>
                <a:cs typeface="Noto Sans"/>
              </a:rPr>
              <a:t>gọi </a:t>
            </a:r>
            <a:r>
              <a:rPr sz="3800" b="1" spc="-75">
                <a:solidFill>
                  <a:srgbClr val="008000"/>
                </a:solidFill>
                <a:latin typeface="Noto Sans"/>
                <a:cs typeface="Noto Sans"/>
              </a:rPr>
              <a:t>là </a:t>
            </a:r>
            <a:r>
              <a:rPr sz="3800" b="1">
                <a:solidFill>
                  <a:srgbClr val="0033CC"/>
                </a:solidFill>
                <a:latin typeface="Noto Sans"/>
                <a:cs typeface="Noto Sans"/>
              </a:rPr>
              <a:t>VIÊN</a:t>
            </a:r>
            <a:r>
              <a:rPr sz="3800" b="1" spc="215">
                <a:solidFill>
                  <a:srgbClr val="0033CC"/>
                </a:solidFill>
                <a:latin typeface="Noto Sans"/>
                <a:cs typeface="Noto Sans"/>
              </a:rPr>
              <a:t> </a:t>
            </a:r>
            <a:r>
              <a:rPr sz="3800" b="1">
                <a:solidFill>
                  <a:srgbClr val="0033CC"/>
                </a:solidFill>
                <a:latin typeface="Noto Sans"/>
                <a:cs typeface="Noto Sans"/>
              </a:rPr>
              <a:t>CHỨC.</a:t>
            </a:r>
            <a:endParaRPr sz="3800">
              <a:latin typeface="Noto Sans"/>
              <a:cs typeface="Noto Sans"/>
            </a:endParaRPr>
          </a:p>
        </p:txBody>
      </p:sp>
    </p:spTree>
    <p:extLst>
      <p:ext uri="{BB962C8B-B14F-4D97-AF65-F5344CB8AC3E}">
        <p14:creationId xmlns:p14="http://schemas.microsoft.com/office/powerpoint/2010/main" val="562197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10639" y="1359002"/>
            <a:ext cx="1775460" cy="17697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982980">
              <a:lnSpc>
                <a:spcPct val="130000"/>
              </a:lnSpc>
              <a:spcBef>
                <a:spcPts val="100"/>
              </a:spcBef>
            </a:pPr>
            <a:r>
              <a:rPr sz="4400" b="1" spc="-10">
                <a:solidFill>
                  <a:srgbClr val="FF0000"/>
                </a:solidFill>
                <a:latin typeface="Tahoma"/>
                <a:cs typeface="Tahoma"/>
              </a:rPr>
              <a:t>Do  </a:t>
            </a:r>
            <a:r>
              <a:rPr sz="4400" b="1">
                <a:latin typeface="Tahoma"/>
                <a:cs typeface="Tahoma"/>
              </a:rPr>
              <a:t>viên</a:t>
            </a:r>
            <a:endParaRPr sz="44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484880" y="1359002"/>
            <a:ext cx="3713479" cy="17697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565150">
              <a:lnSpc>
                <a:spcPct val="130000"/>
              </a:lnSpc>
              <a:spcBef>
                <a:spcPts val="100"/>
              </a:spcBef>
              <a:tabLst>
                <a:tab pos="1948180" algn="l"/>
                <a:tab pos="2176780" algn="l"/>
              </a:tabLst>
            </a:pPr>
            <a:r>
              <a:rPr sz="4400" b="1">
                <a:solidFill>
                  <a:srgbClr val="FF0000"/>
                </a:solidFill>
                <a:latin typeface="Tahoma"/>
                <a:cs typeface="Tahoma"/>
              </a:rPr>
              <a:t>yêu		</a:t>
            </a:r>
            <a:r>
              <a:rPr sz="4400" b="1" spc="-590">
                <a:solidFill>
                  <a:srgbClr val="FF0000"/>
                </a:solidFill>
                <a:latin typeface="Tahoma"/>
                <a:cs typeface="Tahoma"/>
              </a:rPr>
              <a:t>cầu  </a:t>
            </a:r>
            <a:r>
              <a:rPr sz="4400" b="1" spc="-345">
                <a:latin typeface="Tahoma"/>
                <a:cs typeface="Tahoma"/>
              </a:rPr>
              <a:t>chứ</a:t>
            </a:r>
            <a:r>
              <a:rPr sz="4400" b="1" spc="-245">
                <a:latin typeface="Tahoma"/>
                <a:cs typeface="Tahoma"/>
              </a:rPr>
              <a:t>c</a:t>
            </a:r>
            <a:r>
              <a:rPr sz="4400" b="1">
                <a:latin typeface="Tahoma"/>
                <a:cs typeface="Tahoma"/>
              </a:rPr>
              <a:t>	không</a:t>
            </a:r>
            <a:endParaRPr sz="44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227189" y="1359002"/>
            <a:ext cx="3259454" cy="17697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47370" marR="5080" indent="-535305">
              <a:lnSpc>
                <a:spcPct val="130000"/>
              </a:lnSpc>
              <a:spcBef>
                <a:spcPts val="100"/>
              </a:spcBef>
              <a:tabLst>
                <a:tab pos="1824989" algn="l"/>
                <a:tab pos="1949450" algn="l"/>
              </a:tabLst>
            </a:pPr>
            <a:r>
              <a:rPr sz="4400" b="1" spc="-5">
                <a:solidFill>
                  <a:srgbClr val="FF0000"/>
                </a:solidFill>
                <a:latin typeface="Tahoma"/>
                <a:cs typeface="Tahoma"/>
              </a:rPr>
              <a:t>côn</a:t>
            </a:r>
            <a:r>
              <a:rPr sz="4400" b="1">
                <a:solidFill>
                  <a:srgbClr val="FF0000"/>
                </a:solidFill>
                <a:latin typeface="Tahoma"/>
                <a:cs typeface="Tahoma"/>
              </a:rPr>
              <a:t>g		</a:t>
            </a:r>
            <a:r>
              <a:rPr sz="4400" b="1" spc="-445">
                <a:solidFill>
                  <a:srgbClr val="FF0000"/>
                </a:solidFill>
                <a:latin typeface="Tahoma"/>
                <a:cs typeface="Tahoma"/>
              </a:rPr>
              <a:t>việc</a:t>
            </a:r>
            <a:r>
              <a:rPr sz="4400" b="1">
                <a:solidFill>
                  <a:srgbClr val="FF0000"/>
                </a:solidFill>
                <a:latin typeface="Tahoma"/>
                <a:cs typeface="Tahoma"/>
              </a:rPr>
              <a:t>,  </a:t>
            </a:r>
            <a:r>
              <a:rPr sz="4400" b="1" spc="-440">
                <a:latin typeface="Tahoma"/>
                <a:cs typeface="Tahoma"/>
              </a:rPr>
              <a:t>s</a:t>
            </a:r>
            <a:r>
              <a:rPr sz="4400" b="1" spc="-830">
                <a:latin typeface="Tahoma"/>
                <a:cs typeface="Tahoma"/>
              </a:rPr>
              <a:t>ử</a:t>
            </a:r>
            <a:r>
              <a:rPr sz="4400" b="1">
                <a:latin typeface="Tahoma"/>
                <a:cs typeface="Tahoma"/>
              </a:rPr>
              <a:t>	</a:t>
            </a:r>
            <a:r>
              <a:rPr sz="4400" b="1" spc="-395">
                <a:latin typeface="Tahoma"/>
                <a:cs typeface="Tahoma"/>
              </a:rPr>
              <a:t>dụng</a:t>
            </a:r>
            <a:endParaRPr sz="44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710639" y="3103219"/>
            <a:ext cx="8775700" cy="3512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30000"/>
              </a:lnSpc>
              <a:spcBef>
                <a:spcPts val="100"/>
              </a:spcBef>
            </a:pPr>
            <a:r>
              <a:rPr sz="4400" b="1" spc="-445" dirty="0" err="1">
                <a:latin typeface="Tahoma"/>
                <a:cs typeface="Tahoma"/>
              </a:rPr>
              <a:t>hoặc</a:t>
            </a:r>
            <a:r>
              <a:rPr sz="4400" b="1" spc="-445" dirty="0">
                <a:latin typeface="Tahoma"/>
                <a:cs typeface="Tahoma"/>
              </a:rPr>
              <a:t> </a:t>
            </a:r>
            <a:r>
              <a:rPr sz="4400" b="1" spc="-630" dirty="0" err="1">
                <a:latin typeface="Tahoma"/>
                <a:cs typeface="Tahoma"/>
              </a:rPr>
              <a:t>sử</a:t>
            </a:r>
            <a:r>
              <a:rPr sz="4400" b="1" spc="-630" dirty="0">
                <a:latin typeface="Tahoma"/>
                <a:cs typeface="Tahoma"/>
              </a:rPr>
              <a:t> </a:t>
            </a:r>
            <a:r>
              <a:rPr sz="4400" b="1" spc="-395" dirty="0" err="1">
                <a:latin typeface="Tahoma"/>
                <a:cs typeface="Tahoma"/>
              </a:rPr>
              <a:t>dụng</a:t>
            </a:r>
            <a:r>
              <a:rPr sz="4400" b="1" spc="-395" dirty="0">
                <a:latin typeface="Tahoma"/>
                <a:cs typeface="Tahoma"/>
              </a:rPr>
              <a:t> </a:t>
            </a:r>
            <a:r>
              <a:rPr sz="4400" b="1" dirty="0" err="1">
                <a:latin typeface="Tahoma"/>
                <a:cs typeface="Tahoma"/>
              </a:rPr>
              <a:t>không</a:t>
            </a:r>
            <a:r>
              <a:rPr sz="4400" b="1" dirty="0">
                <a:latin typeface="Tahoma"/>
                <a:cs typeface="Tahoma"/>
              </a:rPr>
              <a:t> </a:t>
            </a:r>
            <a:r>
              <a:rPr sz="4400" b="1" spc="-600" dirty="0" err="1">
                <a:latin typeface="Tahoma"/>
                <a:cs typeface="Tahoma"/>
              </a:rPr>
              <a:t>hết</a:t>
            </a:r>
            <a:r>
              <a:rPr sz="4400" b="1" spc="-600" dirty="0">
                <a:latin typeface="Tahoma"/>
                <a:cs typeface="Tahoma"/>
              </a:rPr>
              <a:t> </a:t>
            </a:r>
            <a:r>
              <a:rPr sz="4400" b="1" spc="-850" dirty="0" err="1">
                <a:latin typeface="Tahoma"/>
                <a:cs typeface="Tahoma"/>
              </a:rPr>
              <a:t>số</a:t>
            </a:r>
            <a:r>
              <a:rPr sz="4400" b="1" spc="-850" dirty="0">
                <a:latin typeface="Tahoma"/>
                <a:cs typeface="Tahoma"/>
              </a:rPr>
              <a:t>  </a:t>
            </a:r>
            <a:r>
              <a:rPr sz="4400" b="1" dirty="0" err="1">
                <a:latin typeface="Tahoma"/>
                <a:cs typeface="Tahoma"/>
              </a:rPr>
              <a:t>ngày</a:t>
            </a:r>
            <a:r>
              <a:rPr sz="4400" b="1" dirty="0">
                <a:latin typeface="Tahoma"/>
                <a:cs typeface="Tahoma"/>
              </a:rPr>
              <a:t> </a:t>
            </a:r>
            <a:r>
              <a:rPr sz="4400" b="1" spc="-770" dirty="0" err="1">
                <a:latin typeface="Tahoma"/>
                <a:cs typeface="Tahoma"/>
              </a:rPr>
              <a:t>nghỉ</a:t>
            </a:r>
            <a:r>
              <a:rPr sz="4400" b="1" spc="-770" dirty="0">
                <a:latin typeface="Tahoma"/>
                <a:cs typeface="Tahoma"/>
              </a:rPr>
              <a:t> </a:t>
            </a:r>
            <a:r>
              <a:rPr sz="4400" b="1" spc="-5" dirty="0" err="1">
                <a:latin typeface="Tahoma"/>
                <a:cs typeface="Tahoma"/>
              </a:rPr>
              <a:t>hàng</a:t>
            </a:r>
            <a:r>
              <a:rPr sz="4400" b="1" spc="-5" dirty="0">
                <a:latin typeface="Tahoma"/>
                <a:cs typeface="Tahoma"/>
              </a:rPr>
              <a:t> </a:t>
            </a:r>
            <a:r>
              <a:rPr sz="4400" b="1" spc="-5" dirty="0" err="1">
                <a:latin typeface="Tahoma"/>
                <a:cs typeface="Tahoma"/>
              </a:rPr>
              <a:t>năm</a:t>
            </a:r>
            <a:r>
              <a:rPr sz="4400" b="1" spc="-5" dirty="0">
                <a:latin typeface="Tahoma"/>
                <a:cs typeface="Tahoma"/>
              </a:rPr>
              <a:t> </a:t>
            </a:r>
            <a:r>
              <a:rPr sz="4400" b="1" spc="-5" dirty="0" err="1">
                <a:latin typeface="Tahoma"/>
                <a:cs typeface="Tahoma"/>
              </a:rPr>
              <a:t>thì</a:t>
            </a:r>
            <a:r>
              <a:rPr sz="4400" b="1" spc="-5" dirty="0">
                <a:latin typeface="Tahoma"/>
                <a:cs typeface="Tahoma"/>
              </a:rPr>
              <a:t> </a:t>
            </a:r>
            <a:r>
              <a:rPr lang="en-US" sz="4400" b="1" spc="-735" dirty="0" err="1" smtClean="0">
                <a:latin typeface="Tahoma"/>
                <a:cs typeface="Tahoma"/>
              </a:rPr>
              <a:t>được</a:t>
            </a:r>
            <a:r>
              <a:rPr lang="en-US" sz="4400" b="1" spc="-735" dirty="0" smtClean="0">
                <a:latin typeface="Tahoma"/>
                <a:cs typeface="Tahoma"/>
              </a:rPr>
              <a:t> </a:t>
            </a:r>
            <a:r>
              <a:rPr sz="4400" b="1" dirty="0" err="1" smtClean="0">
                <a:latin typeface="Tahoma"/>
                <a:cs typeface="Tahoma"/>
              </a:rPr>
              <a:t>thanh</a:t>
            </a:r>
            <a:r>
              <a:rPr sz="4400" b="1" dirty="0" smtClean="0">
                <a:latin typeface="Tahoma"/>
                <a:cs typeface="Tahoma"/>
              </a:rPr>
              <a:t> </a:t>
            </a:r>
            <a:r>
              <a:rPr sz="4400" b="1" spc="-5" dirty="0" err="1">
                <a:latin typeface="Tahoma"/>
                <a:cs typeface="Tahoma"/>
              </a:rPr>
              <a:t>toán</a:t>
            </a:r>
            <a:r>
              <a:rPr sz="4400" b="1" spc="-5" dirty="0">
                <a:latin typeface="Tahoma"/>
                <a:cs typeface="Tahoma"/>
              </a:rPr>
              <a:t> </a:t>
            </a:r>
            <a:r>
              <a:rPr sz="4400" b="1" spc="-565" dirty="0" err="1">
                <a:latin typeface="Tahoma"/>
                <a:cs typeface="Tahoma"/>
              </a:rPr>
              <a:t>một</a:t>
            </a:r>
            <a:r>
              <a:rPr sz="4400" b="1" spc="-565" dirty="0">
                <a:latin typeface="Tahoma"/>
                <a:cs typeface="Tahoma"/>
              </a:rPr>
              <a:t> </a:t>
            </a:r>
            <a:r>
              <a:rPr sz="4400" b="1" spc="-360" dirty="0" err="1">
                <a:latin typeface="Tahoma"/>
                <a:cs typeface="Tahoma"/>
              </a:rPr>
              <a:t>khoản</a:t>
            </a:r>
            <a:r>
              <a:rPr sz="4400" b="1" spc="-360" dirty="0">
                <a:latin typeface="Tahoma"/>
                <a:cs typeface="Tahoma"/>
              </a:rPr>
              <a:t> </a:t>
            </a:r>
            <a:r>
              <a:rPr sz="4400" b="1" spc="-450" dirty="0" err="1">
                <a:latin typeface="Tahoma"/>
                <a:cs typeface="Tahoma"/>
              </a:rPr>
              <a:t>tiền</a:t>
            </a:r>
            <a:r>
              <a:rPr sz="4400" b="1" spc="-450" dirty="0">
                <a:latin typeface="Tahoma"/>
                <a:cs typeface="Tahoma"/>
              </a:rPr>
              <a:t> </a:t>
            </a:r>
            <a:r>
              <a:rPr sz="4400" b="1" spc="-5" dirty="0" err="1">
                <a:latin typeface="Tahoma"/>
                <a:cs typeface="Tahoma"/>
              </a:rPr>
              <a:t>cho</a:t>
            </a:r>
            <a:r>
              <a:rPr sz="4400" b="1" spc="-5" dirty="0">
                <a:latin typeface="Tahoma"/>
                <a:cs typeface="Tahoma"/>
              </a:rPr>
              <a:t>  </a:t>
            </a:r>
            <a:r>
              <a:rPr sz="4400" b="1" spc="-254" dirty="0" err="1">
                <a:latin typeface="Tahoma"/>
                <a:cs typeface="Tahoma"/>
              </a:rPr>
              <a:t>những</a:t>
            </a:r>
            <a:r>
              <a:rPr sz="4400" b="1" spc="-254" dirty="0">
                <a:latin typeface="Tahoma"/>
                <a:cs typeface="Tahoma"/>
              </a:rPr>
              <a:t> </a:t>
            </a:r>
            <a:r>
              <a:rPr sz="4400" b="1" dirty="0" err="1">
                <a:latin typeface="Tahoma"/>
                <a:cs typeface="Tahoma"/>
              </a:rPr>
              <a:t>ngày</a:t>
            </a:r>
            <a:r>
              <a:rPr sz="4400" b="1" dirty="0">
                <a:latin typeface="Tahoma"/>
                <a:cs typeface="Tahoma"/>
              </a:rPr>
              <a:t> </a:t>
            </a:r>
            <a:r>
              <a:rPr sz="4400" b="1" spc="5" dirty="0" err="1">
                <a:latin typeface="Tahoma"/>
                <a:cs typeface="Tahoma"/>
              </a:rPr>
              <a:t>không</a:t>
            </a:r>
            <a:r>
              <a:rPr sz="4400" b="1" spc="155" dirty="0">
                <a:latin typeface="Tahoma"/>
                <a:cs typeface="Tahoma"/>
              </a:rPr>
              <a:t> </a:t>
            </a:r>
            <a:r>
              <a:rPr sz="4400" b="1" spc="-615" dirty="0" err="1">
                <a:latin typeface="Tahoma"/>
                <a:cs typeface="Tahoma"/>
              </a:rPr>
              <a:t>nghỉ</a:t>
            </a:r>
            <a:r>
              <a:rPr sz="4400" b="1" spc="-615" dirty="0">
                <a:latin typeface="Tahoma"/>
                <a:cs typeface="Tahoma"/>
              </a:rPr>
              <a:t>.</a:t>
            </a:r>
            <a:endParaRPr sz="4400" dirty="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739644" y="290525"/>
            <a:ext cx="671195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z="4400" b="1" spc="-340">
                <a:latin typeface="Tahoma"/>
                <a:cs typeface="Tahoma"/>
              </a:rPr>
              <a:t>QUYỀN </a:t>
            </a:r>
            <a:r>
              <a:rPr sz="4400" b="1" spc="-385">
                <a:latin typeface="Tahoma"/>
                <a:cs typeface="Tahoma"/>
              </a:rPr>
              <a:t>CỦA </a:t>
            </a:r>
            <a:r>
              <a:rPr sz="4400" b="1">
                <a:latin typeface="Tahoma"/>
                <a:cs typeface="Tahoma"/>
              </a:rPr>
              <a:t>VIÊN</a:t>
            </a:r>
            <a:r>
              <a:rPr sz="4400" b="1" spc="-305">
                <a:latin typeface="Tahoma"/>
                <a:cs typeface="Tahoma"/>
              </a:rPr>
              <a:t> </a:t>
            </a:r>
            <a:r>
              <a:rPr sz="4400" b="1" spc="-235">
                <a:latin typeface="Tahoma"/>
                <a:cs typeface="Tahoma"/>
              </a:rPr>
              <a:t>CHỨC</a:t>
            </a:r>
            <a:endParaRPr sz="44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524000" y="1196721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762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00422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61567" y="1289103"/>
            <a:ext cx="8884285" cy="40139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30000"/>
              </a:lnSpc>
              <a:spcBef>
                <a:spcPts val="100"/>
              </a:spcBef>
            </a:pPr>
            <a:r>
              <a:rPr sz="4000" b="1" spc="-5" dirty="0" err="1">
                <a:latin typeface="Tahoma"/>
                <a:cs typeface="Tahoma"/>
              </a:rPr>
              <a:t>Viên</a:t>
            </a:r>
            <a:r>
              <a:rPr sz="4000" b="1" spc="-5" dirty="0">
                <a:latin typeface="Tahoma"/>
                <a:cs typeface="Tahoma"/>
              </a:rPr>
              <a:t> </a:t>
            </a:r>
            <a:r>
              <a:rPr sz="4000" b="1" spc="-295" dirty="0" err="1">
                <a:latin typeface="Tahoma"/>
                <a:cs typeface="Tahoma"/>
              </a:rPr>
              <a:t>chức</a:t>
            </a:r>
            <a:r>
              <a:rPr sz="4000" b="1" spc="-295" dirty="0">
                <a:latin typeface="Tahoma"/>
                <a:cs typeface="Tahoma"/>
              </a:rPr>
              <a:t> </a:t>
            </a:r>
            <a:r>
              <a:rPr lang="en-US" sz="4000" b="1" spc="-665" dirty="0" err="1" smtClean="0">
                <a:latin typeface="Tahoma"/>
                <a:cs typeface="Tahoma"/>
              </a:rPr>
              <a:t>được</a:t>
            </a:r>
            <a:r>
              <a:rPr lang="en-US" sz="4000" b="1" spc="-665" dirty="0" smtClean="0">
                <a:latin typeface="Tahoma"/>
                <a:cs typeface="Tahoma"/>
              </a:rPr>
              <a:t> </a:t>
            </a:r>
            <a:r>
              <a:rPr sz="4000" b="1" spc="-5" dirty="0" err="1" smtClean="0">
                <a:latin typeface="Tahoma"/>
                <a:cs typeface="Tahoma"/>
              </a:rPr>
              <a:t>ký</a:t>
            </a:r>
            <a:r>
              <a:rPr sz="4000" b="1" spc="-5" dirty="0" smtClean="0">
                <a:latin typeface="Tahoma"/>
                <a:cs typeface="Tahoma"/>
              </a:rPr>
              <a:t> </a:t>
            </a:r>
            <a:r>
              <a:rPr sz="4000" b="1" spc="-505" dirty="0" err="1">
                <a:latin typeface="Tahoma"/>
                <a:cs typeface="Tahoma"/>
              </a:rPr>
              <a:t>hợp</a:t>
            </a:r>
            <a:r>
              <a:rPr sz="4000" b="1" spc="-505" dirty="0">
                <a:latin typeface="Tahoma"/>
                <a:cs typeface="Tahoma"/>
              </a:rPr>
              <a:t> </a:t>
            </a:r>
            <a:r>
              <a:rPr sz="4000" b="1" spc="-385" dirty="0" err="1">
                <a:latin typeface="Tahoma"/>
                <a:cs typeface="Tahoma"/>
              </a:rPr>
              <a:t>đồng</a:t>
            </a:r>
            <a:r>
              <a:rPr sz="4000" b="1" spc="-385" dirty="0">
                <a:latin typeface="Tahoma"/>
                <a:cs typeface="Tahoma"/>
              </a:rPr>
              <a:t> </a:t>
            </a:r>
            <a:r>
              <a:rPr sz="4000" b="1" spc="-484" dirty="0" err="1">
                <a:latin typeface="Tahoma"/>
                <a:cs typeface="Tahoma"/>
              </a:rPr>
              <a:t>vụ</a:t>
            </a:r>
            <a:r>
              <a:rPr sz="4000" b="1" spc="-484" dirty="0">
                <a:latin typeface="Tahoma"/>
                <a:cs typeface="Tahoma"/>
              </a:rPr>
              <a:t>,  </a:t>
            </a:r>
            <a:r>
              <a:rPr sz="4000" b="1" spc="-409" dirty="0" err="1">
                <a:latin typeface="Tahoma"/>
                <a:cs typeface="Tahoma"/>
              </a:rPr>
              <a:t>việc</a:t>
            </a:r>
            <a:r>
              <a:rPr sz="4000" b="1" spc="-409" dirty="0">
                <a:latin typeface="Tahoma"/>
                <a:cs typeface="Tahoma"/>
              </a:rPr>
              <a:t> </a:t>
            </a:r>
            <a:r>
              <a:rPr sz="4000" b="1" spc="-500" dirty="0" err="1">
                <a:latin typeface="Tahoma"/>
                <a:cs typeface="Tahoma"/>
              </a:rPr>
              <a:t>với</a:t>
            </a:r>
            <a:r>
              <a:rPr sz="4000" b="1" spc="-500" dirty="0">
                <a:latin typeface="Tahoma"/>
                <a:cs typeface="Tahoma"/>
              </a:rPr>
              <a:t> </a:t>
            </a:r>
            <a:r>
              <a:rPr sz="4000" b="1" spc="-750" dirty="0" err="1">
                <a:latin typeface="Tahoma"/>
                <a:cs typeface="Tahoma"/>
              </a:rPr>
              <a:t>cơ</a:t>
            </a:r>
            <a:r>
              <a:rPr sz="4000" b="1" spc="-750" dirty="0">
                <a:latin typeface="Tahoma"/>
                <a:cs typeface="Tahoma"/>
              </a:rPr>
              <a:t> </a:t>
            </a:r>
            <a:r>
              <a:rPr sz="4000" b="1" spc="-5" dirty="0" err="1">
                <a:latin typeface="Tahoma"/>
                <a:cs typeface="Tahoma"/>
              </a:rPr>
              <a:t>quan</a:t>
            </a:r>
            <a:r>
              <a:rPr sz="4000" b="1" spc="-5" dirty="0">
                <a:latin typeface="Tahoma"/>
                <a:cs typeface="Tahoma"/>
              </a:rPr>
              <a:t>, </a:t>
            </a:r>
            <a:r>
              <a:rPr sz="4000" b="1" spc="-775" dirty="0" err="1">
                <a:latin typeface="Tahoma"/>
                <a:cs typeface="Tahoma"/>
              </a:rPr>
              <a:t>tổ</a:t>
            </a:r>
            <a:r>
              <a:rPr sz="4000" b="1" spc="-775" dirty="0">
                <a:latin typeface="Tahoma"/>
                <a:cs typeface="Tahoma"/>
              </a:rPr>
              <a:t> </a:t>
            </a:r>
            <a:r>
              <a:rPr sz="4000" b="1" spc="-229" dirty="0" err="1">
                <a:latin typeface="Tahoma"/>
                <a:cs typeface="Tahoma"/>
              </a:rPr>
              <a:t>chức</a:t>
            </a:r>
            <a:r>
              <a:rPr sz="4000" b="1" spc="-229" dirty="0">
                <a:latin typeface="Tahoma"/>
                <a:cs typeface="Tahoma"/>
              </a:rPr>
              <a:t>, </a:t>
            </a:r>
            <a:r>
              <a:rPr sz="4000" b="1" spc="-500" dirty="0" err="1">
                <a:latin typeface="Tahoma"/>
                <a:cs typeface="Tahoma"/>
              </a:rPr>
              <a:t>đơn</a:t>
            </a:r>
            <a:r>
              <a:rPr sz="4000" b="1" spc="-500" dirty="0">
                <a:latin typeface="Tahoma"/>
                <a:cs typeface="Tahoma"/>
              </a:rPr>
              <a:t> </a:t>
            </a:r>
            <a:r>
              <a:rPr sz="4000" b="1" spc="-1375" dirty="0" err="1">
                <a:latin typeface="Tahoma"/>
                <a:cs typeface="Tahoma"/>
              </a:rPr>
              <a:t>vị</a:t>
            </a:r>
            <a:r>
              <a:rPr sz="4000" b="1" spc="-1375" dirty="0">
                <a:latin typeface="Tahoma"/>
                <a:cs typeface="Tahoma"/>
              </a:rPr>
              <a:t> </a:t>
            </a:r>
            <a:r>
              <a:rPr sz="4000" b="1" spc="150" dirty="0">
                <a:latin typeface="Tahoma"/>
                <a:cs typeface="Tahoma"/>
              </a:rPr>
              <a:t> </a:t>
            </a:r>
            <a:r>
              <a:rPr sz="4000" b="1" spc="-5" dirty="0" err="1">
                <a:latin typeface="Tahoma"/>
                <a:cs typeface="Tahoma"/>
              </a:rPr>
              <a:t>khác</a:t>
            </a:r>
            <a:r>
              <a:rPr sz="4000" b="1" spc="-5" dirty="0">
                <a:latin typeface="Tahoma"/>
                <a:cs typeface="Tahoma"/>
              </a:rPr>
              <a:t> </a:t>
            </a:r>
            <a:r>
              <a:rPr sz="4000" b="1" spc="-5" dirty="0" err="1">
                <a:latin typeface="Tahoma"/>
                <a:cs typeface="Tahoma"/>
              </a:rPr>
              <a:t>mà</a:t>
            </a:r>
            <a:r>
              <a:rPr sz="4000" b="1" spc="-5" dirty="0">
                <a:latin typeface="Tahoma"/>
                <a:cs typeface="Tahoma"/>
              </a:rPr>
              <a:t> </a:t>
            </a:r>
            <a:r>
              <a:rPr sz="4000" b="1" spc="-10" dirty="0" err="1">
                <a:latin typeface="Tahoma"/>
                <a:cs typeface="Tahoma"/>
              </a:rPr>
              <a:t>pháp</a:t>
            </a:r>
            <a:r>
              <a:rPr sz="4000" b="1" spc="-10" dirty="0">
                <a:latin typeface="Tahoma"/>
                <a:cs typeface="Tahoma"/>
              </a:rPr>
              <a:t> </a:t>
            </a:r>
            <a:r>
              <a:rPr sz="4000" b="1" spc="-405" dirty="0" err="1">
                <a:latin typeface="Tahoma"/>
                <a:cs typeface="Tahoma"/>
              </a:rPr>
              <a:t>luật</a:t>
            </a:r>
            <a:r>
              <a:rPr sz="4000" b="1" spc="-405" dirty="0">
                <a:latin typeface="Tahoma"/>
                <a:cs typeface="Tahoma"/>
              </a:rPr>
              <a:t> </a:t>
            </a:r>
            <a:r>
              <a:rPr sz="4000" b="1" spc="-5" dirty="0" err="1">
                <a:latin typeface="Tahoma"/>
                <a:cs typeface="Tahoma"/>
              </a:rPr>
              <a:t>không</a:t>
            </a:r>
            <a:r>
              <a:rPr sz="4000" b="1" spc="-5" dirty="0">
                <a:latin typeface="Tahoma"/>
                <a:cs typeface="Tahoma"/>
              </a:rPr>
              <a:t> </a:t>
            </a:r>
            <a:r>
              <a:rPr sz="4000" b="1" spc="-545" dirty="0" err="1">
                <a:latin typeface="Tahoma"/>
                <a:cs typeface="Tahoma"/>
              </a:rPr>
              <a:t>cấm</a:t>
            </a:r>
            <a:r>
              <a:rPr sz="4000" b="1" spc="-545" dirty="0">
                <a:latin typeface="Tahoma"/>
                <a:cs typeface="Tahoma"/>
              </a:rPr>
              <a:t>  </a:t>
            </a:r>
            <a:r>
              <a:rPr lang="en-US" sz="4000" b="1" spc="-235" dirty="0" err="1" smtClean="0">
                <a:latin typeface="Tahoma"/>
                <a:cs typeface="Tahoma"/>
              </a:rPr>
              <a:t>nhưng</a:t>
            </a:r>
            <a:r>
              <a:rPr lang="en-US" sz="4000" b="1" spc="-235" dirty="0" smtClean="0">
                <a:latin typeface="Tahoma"/>
                <a:cs typeface="Tahoma"/>
              </a:rPr>
              <a:t> </a:t>
            </a:r>
            <a:r>
              <a:rPr sz="4000" b="1" spc="-409" dirty="0" err="1" smtClean="0">
                <a:latin typeface="Tahoma"/>
                <a:cs typeface="Tahoma"/>
              </a:rPr>
              <a:t>phải</a:t>
            </a:r>
            <a:r>
              <a:rPr sz="4000" b="1" spc="-409" dirty="0" smtClean="0">
                <a:latin typeface="Tahoma"/>
                <a:cs typeface="Tahoma"/>
              </a:rPr>
              <a:t> </a:t>
            </a:r>
            <a:r>
              <a:rPr sz="4000" b="1" spc="-5" dirty="0" err="1">
                <a:latin typeface="Tahoma"/>
                <a:cs typeface="Tahoma"/>
              </a:rPr>
              <a:t>hoàn</a:t>
            </a:r>
            <a:r>
              <a:rPr sz="4000" b="1" spc="-5" dirty="0">
                <a:latin typeface="Tahoma"/>
                <a:cs typeface="Tahoma"/>
              </a:rPr>
              <a:t> </a:t>
            </a:r>
            <a:r>
              <a:rPr sz="4000" b="1" spc="-5" dirty="0" err="1">
                <a:latin typeface="Tahoma"/>
                <a:cs typeface="Tahoma"/>
              </a:rPr>
              <a:t>thành</a:t>
            </a:r>
            <a:r>
              <a:rPr sz="4000" b="1" spc="-5" dirty="0">
                <a:latin typeface="Tahoma"/>
                <a:cs typeface="Tahoma"/>
              </a:rPr>
              <a:t> </a:t>
            </a:r>
            <a:r>
              <a:rPr sz="4000" b="1" spc="-335" dirty="0" err="1">
                <a:latin typeface="Tahoma"/>
                <a:cs typeface="Tahoma"/>
              </a:rPr>
              <a:t>nhiệm</a:t>
            </a:r>
            <a:r>
              <a:rPr sz="4000" b="1" spc="-335" dirty="0">
                <a:latin typeface="Tahoma"/>
                <a:cs typeface="Tahoma"/>
              </a:rPr>
              <a:t> </a:t>
            </a:r>
            <a:r>
              <a:rPr sz="4000" b="1" spc="-710" dirty="0" err="1">
                <a:latin typeface="Tahoma"/>
                <a:cs typeface="Tahoma"/>
              </a:rPr>
              <a:t>vụ</a:t>
            </a:r>
            <a:r>
              <a:rPr sz="4000" b="1" spc="-710" dirty="0">
                <a:latin typeface="Tahoma"/>
                <a:cs typeface="Tahoma"/>
              </a:rPr>
              <a:t>  </a:t>
            </a:r>
            <a:r>
              <a:rPr lang="en-US" sz="4000" b="1" spc="-665" dirty="0" err="1" smtClean="0">
                <a:latin typeface="Tahoma"/>
                <a:cs typeface="Tahoma"/>
              </a:rPr>
              <a:t>được</a:t>
            </a:r>
            <a:r>
              <a:rPr lang="en-US" sz="4000" b="1" spc="-665" dirty="0" smtClean="0">
                <a:latin typeface="Tahoma"/>
                <a:cs typeface="Tahoma"/>
              </a:rPr>
              <a:t> </a:t>
            </a:r>
            <a:r>
              <a:rPr sz="4000" b="1" spc="-10" dirty="0" err="1" smtClean="0">
                <a:latin typeface="Tahoma"/>
                <a:cs typeface="Tahoma"/>
              </a:rPr>
              <a:t>giao</a:t>
            </a:r>
            <a:r>
              <a:rPr sz="4000" b="1" spc="-10" dirty="0" smtClean="0">
                <a:latin typeface="Tahoma"/>
                <a:cs typeface="Tahoma"/>
              </a:rPr>
              <a:t> </a:t>
            </a:r>
            <a:r>
              <a:rPr sz="4000" b="1" spc="-5" dirty="0" err="1">
                <a:latin typeface="Tahoma"/>
                <a:cs typeface="Tahoma"/>
              </a:rPr>
              <a:t>và</a:t>
            </a:r>
            <a:r>
              <a:rPr sz="4000" b="1" spc="-5" dirty="0">
                <a:latin typeface="Tahoma"/>
                <a:cs typeface="Tahoma"/>
              </a:rPr>
              <a:t> </a:t>
            </a:r>
            <a:r>
              <a:rPr sz="4000" b="1" spc="5" dirty="0" err="1">
                <a:latin typeface="Tahoma"/>
                <a:cs typeface="Tahoma"/>
              </a:rPr>
              <a:t>có</a:t>
            </a:r>
            <a:r>
              <a:rPr sz="4000" b="1" spc="5" dirty="0">
                <a:latin typeface="Tahoma"/>
                <a:cs typeface="Tahoma"/>
              </a:rPr>
              <a:t> </a:t>
            </a:r>
            <a:r>
              <a:rPr sz="4000" b="1" spc="-580" dirty="0" err="1">
                <a:latin typeface="Tahoma"/>
                <a:cs typeface="Tahoma"/>
              </a:rPr>
              <a:t>sự</a:t>
            </a:r>
            <a:r>
              <a:rPr sz="4000" b="1" spc="-580" dirty="0">
                <a:latin typeface="Tahoma"/>
                <a:cs typeface="Tahoma"/>
              </a:rPr>
              <a:t> </a:t>
            </a:r>
            <a:r>
              <a:rPr sz="4000" b="1" spc="-385" dirty="0" err="1">
                <a:latin typeface="Tahoma"/>
                <a:cs typeface="Tahoma"/>
              </a:rPr>
              <a:t>đồng</a:t>
            </a:r>
            <a:r>
              <a:rPr sz="4000" b="1" spc="-385" dirty="0">
                <a:latin typeface="Tahoma"/>
                <a:cs typeface="Tahoma"/>
              </a:rPr>
              <a:t> </a:t>
            </a:r>
            <a:r>
              <a:rPr sz="4000" b="1" spc="-5" dirty="0">
                <a:latin typeface="Tahoma"/>
                <a:cs typeface="Tahoma"/>
              </a:rPr>
              <a:t>ý </a:t>
            </a:r>
            <a:r>
              <a:rPr sz="4000" b="1" spc="-480" dirty="0" err="1">
                <a:latin typeface="Tahoma"/>
                <a:cs typeface="Tahoma"/>
              </a:rPr>
              <a:t>của</a:t>
            </a:r>
            <a:r>
              <a:rPr sz="4000" b="1" spc="-480" dirty="0">
                <a:latin typeface="Tahoma"/>
                <a:cs typeface="Tahoma"/>
              </a:rPr>
              <a:t>  </a:t>
            </a:r>
            <a:r>
              <a:rPr lang="en-US" sz="4000" b="1" spc="-535" dirty="0" err="1" smtClean="0">
                <a:latin typeface="Tahoma"/>
                <a:cs typeface="Tahoma"/>
              </a:rPr>
              <a:t>người</a:t>
            </a:r>
            <a:r>
              <a:rPr lang="en-US" sz="4000" b="1" spc="-535" dirty="0" smtClean="0">
                <a:latin typeface="Tahoma"/>
                <a:cs typeface="Tahoma"/>
              </a:rPr>
              <a:t> </a:t>
            </a:r>
            <a:r>
              <a:rPr sz="4000" b="1" spc="-290" dirty="0" err="1" smtClean="0">
                <a:latin typeface="Tahoma"/>
                <a:cs typeface="Tahoma"/>
              </a:rPr>
              <a:t>đứng</a:t>
            </a:r>
            <a:r>
              <a:rPr lang="en-US" sz="4000" b="1" spc="-290" dirty="0">
                <a:latin typeface="Tahoma"/>
                <a:cs typeface="Tahoma"/>
              </a:rPr>
              <a:t> </a:t>
            </a:r>
            <a:r>
              <a:rPr lang="en-US" sz="4000" b="1" spc="-290" dirty="0" err="1" smtClean="0">
                <a:latin typeface="Tahoma"/>
                <a:cs typeface="Tahoma"/>
              </a:rPr>
              <a:t>đầu</a:t>
            </a:r>
            <a:r>
              <a:rPr lang="en-US" sz="4000" b="1" spc="-290" dirty="0" smtClean="0">
                <a:latin typeface="Tahoma"/>
                <a:cs typeface="Tahoma"/>
              </a:rPr>
              <a:t> </a:t>
            </a:r>
            <a:r>
              <a:rPr sz="4000" b="1" spc="-5" dirty="0" smtClean="0">
                <a:latin typeface="Tahoma"/>
                <a:cs typeface="Tahoma"/>
              </a:rPr>
              <a:t>ĐVSN</a:t>
            </a:r>
            <a:r>
              <a:rPr sz="4000" b="1" spc="-5" dirty="0">
                <a:latin typeface="Tahoma"/>
                <a:cs typeface="Tahoma"/>
              </a:rPr>
              <a:t>.</a:t>
            </a:r>
            <a:endParaRPr sz="4000" dirty="0">
              <a:latin typeface="Tahoma"/>
              <a:cs typeface="Tahom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739644" y="218948"/>
            <a:ext cx="6712584" cy="696595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340">
                <a:latin typeface="Tahoma"/>
                <a:cs typeface="Tahoma"/>
              </a:rPr>
              <a:t>QUYỀN </a:t>
            </a:r>
            <a:r>
              <a:rPr spc="-385">
                <a:latin typeface="Tahoma"/>
                <a:cs typeface="Tahoma"/>
              </a:rPr>
              <a:t>CỦA </a:t>
            </a:r>
            <a:r>
              <a:rPr>
                <a:latin typeface="Tahoma"/>
                <a:cs typeface="Tahoma"/>
              </a:rPr>
              <a:t>VIÊN</a:t>
            </a:r>
            <a:r>
              <a:rPr spc="-280">
                <a:latin typeface="Tahoma"/>
                <a:cs typeface="Tahoma"/>
              </a:rPr>
              <a:t> </a:t>
            </a:r>
            <a:r>
              <a:rPr spc="-240">
                <a:latin typeface="Tahoma"/>
                <a:cs typeface="Tahoma"/>
              </a:rPr>
              <a:t>CHỨC</a:t>
            </a:r>
            <a:endParaRPr>
              <a:latin typeface="Tahoma"/>
              <a:cs typeface="Tahom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524000" y="1112900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762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31356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12138" y="705363"/>
            <a:ext cx="8568055" cy="4939030"/>
          </a:xfrm>
          <a:prstGeom prst="rect">
            <a:avLst/>
          </a:prstGeom>
        </p:spPr>
        <p:txBody>
          <a:bodyPr vert="horz" wrap="square" lIns="0" tIns="316865" rIns="0" bIns="0" rtlCol="0">
            <a:spAutoFit/>
          </a:bodyPr>
          <a:lstStyle/>
          <a:p>
            <a:pPr algn="ctr">
              <a:spcBef>
                <a:spcPts val="2495"/>
              </a:spcBef>
            </a:pPr>
            <a:r>
              <a:rPr sz="4000" b="1" spc="110">
                <a:latin typeface="Noto Sans"/>
                <a:cs typeface="Noto Sans"/>
              </a:rPr>
              <a:t>ĐÁNH </a:t>
            </a:r>
            <a:r>
              <a:rPr sz="4000" b="1" spc="50">
                <a:latin typeface="Noto Sans"/>
                <a:cs typeface="Noto Sans"/>
              </a:rPr>
              <a:t>GIÁ, </a:t>
            </a:r>
            <a:r>
              <a:rPr sz="4000" b="1" spc="65">
                <a:latin typeface="Noto Sans"/>
                <a:cs typeface="Noto Sans"/>
              </a:rPr>
              <a:t>XẾP</a:t>
            </a:r>
            <a:r>
              <a:rPr sz="4000" b="1" spc="90">
                <a:latin typeface="Noto Sans"/>
                <a:cs typeface="Noto Sans"/>
              </a:rPr>
              <a:t> </a:t>
            </a:r>
            <a:r>
              <a:rPr sz="4000" b="1" spc="-45">
                <a:latin typeface="Noto Sans"/>
                <a:cs typeface="Noto Sans"/>
              </a:rPr>
              <a:t>LOẠI</a:t>
            </a:r>
            <a:endParaRPr sz="4000">
              <a:latin typeface="Noto Sans"/>
              <a:cs typeface="Noto Sans"/>
            </a:endParaRPr>
          </a:p>
          <a:p>
            <a:pPr marL="12065" marR="5080" algn="ctr">
              <a:lnSpc>
                <a:spcPts val="7200"/>
              </a:lnSpc>
              <a:spcBef>
                <a:spcPts val="645"/>
              </a:spcBef>
            </a:pPr>
            <a:r>
              <a:rPr sz="4000" b="1" spc="65">
                <a:latin typeface="Noto Sans"/>
                <a:cs typeface="Noto Sans"/>
              </a:rPr>
              <a:t>CÁN </a:t>
            </a:r>
            <a:r>
              <a:rPr sz="4000" b="1" spc="25">
                <a:latin typeface="Noto Sans"/>
                <a:cs typeface="Noto Sans"/>
              </a:rPr>
              <a:t>BỘ, </a:t>
            </a:r>
            <a:r>
              <a:rPr sz="4000" b="1" spc="-40">
                <a:latin typeface="Noto Sans"/>
                <a:cs typeface="Noto Sans"/>
              </a:rPr>
              <a:t>CÔNG </a:t>
            </a:r>
            <a:r>
              <a:rPr sz="4000" b="1" spc="-5">
                <a:latin typeface="Noto Sans"/>
                <a:cs typeface="Noto Sans"/>
              </a:rPr>
              <a:t>CHỨC, VIÊN </a:t>
            </a:r>
            <a:r>
              <a:rPr sz="4000" b="1" spc="-40">
                <a:latin typeface="Noto Sans"/>
                <a:cs typeface="Noto Sans"/>
              </a:rPr>
              <a:t>CHỨC  </a:t>
            </a:r>
            <a:r>
              <a:rPr sz="4000" b="1" spc="90">
                <a:latin typeface="Noto Sans"/>
                <a:cs typeface="Noto Sans"/>
              </a:rPr>
              <a:t>HÀNG</a:t>
            </a:r>
            <a:r>
              <a:rPr sz="4000" b="1" spc="95">
                <a:latin typeface="Noto Sans"/>
                <a:cs typeface="Noto Sans"/>
              </a:rPr>
              <a:t> </a:t>
            </a:r>
            <a:r>
              <a:rPr sz="4000" b="1" spc="130">
                <a:latin typeface="Noto Sans"/>
                <a:cs typeface="Noto Sans"/>
              </a:rPr>
              <a:t>NĂM</a:t>
            </a:r>
            <a:endParaRPr sz="4000">
              <a:latin typeface="Noto Sans"/>
              <a:cs typeface="Noto Sans"/>
            </a:endParaRPr>
          </a:p>
          <a:p>
            <a:pPr algn="ctr">
              <a:spcBef>
                <a:spcPts val="2039"/>
              </a:spcBef>
            </a:pPr>
            <a:r>
              <a:rPr sz="4800" b="1" spc="-670">
                <a:solidFill>
                  <a:srgbClr val="3333FF"/>
                </a:solidFill>
                <a:latin typeface="Tahoma"/>
                <a:cs typeface="Tahoma"/>
              </a:rPr>
              <a:t>(Nghị </a:t>
            </a:r>
            <a:r>
              <a:rPr sz="4800" b="1" spc="-840">
                <a:solidFill>
                  <a:srgbClr val="3333FF"/>
                </a:solidFill>
                <a:latin typeface="Tahoma"/>
                <a:cs typeface="Tahoma"/>
              </a:rPr>
              <a:t>định</a:t>
            </a:r>
            <a:r>
              <a:rPr sz="4800" b="1" spc="-690">
                <a:solidFill>
                  <a:srgbClr val="3333FF"/>
                </a:solidFill>
                <a:latin typeface="Tahoma"/>
                <a:cs typeface="Tahoma"/>
              </a:rPr>
              <a:t> </a:t>
            </a:r>
            <a:r>
              <a:rPr sz="4800" b="1">
                <a:solidFill>
                  <a:srgbClr val="3333FF"/>
                </a:solidFill>
                <a:latin typeface="Tahoma"/>
                <a:cs typeface="Tahoma"/>
              </a:rPr>
              <a:t>90/2020/NĐ-CP</a:t>
            </a:r>
            <a:endParaRPr sz="4800">
              <a:latin typeface="Tahoma"/>
              <a:cs typeface="Tahoma"/>
            </a:endParaRPr>
          </a:p>
          <a:p>
            <a:pPr marL="635" algn="ctr">
              <a:spcBef>
                <a:spcPts val="2885"/>
              </a:spcBef>
            </a:pPr>
            <a:r>
              <a:rPr sz="4800" b="1" spc="-5">
                <a:solidFill>
                  <a:srgbClr val="3333FF"/>
                </a:solidFill>
                <a:latin typeface="Tahoma"/>
                <a:cs typeface="Tahoma"/>
              </a:rPr>
              <a:t>có </a:t>
            </a:r>
            <a:r>
              <a:rPr sz="4800" b="1" spc="-490">
                <a:solidFill>
                  <a:srgbClr val="3333FF"/>
                </a:solidFill>
                <a:latin typeface="Tahoma"/>
                <a:cs typeface="Tahoma"/>
              </a:rPr>
              <a:t>hiệu </a:t>
            </a:r>
            <a:r>
              <a:rPr sz="4800" b="1" spc="-459">
                <a:solidFill>
                  <a:srgbClr val="3333FF"/>
                </a:solidFill>
                <a:latin typeface="Tahoma"/>
                <a:cs typeface="Tahoma"/>
              </a:rPr>
              <a:t>lực </a:t>
            </a:r>
            <a:r>
              <a:rPr sz="4800" b="1" spc="-690">
                <a:solidFill>
                  <a:srgbClr val="3333FF"/>
                </a:solidFill>
                <a:latin typeface="Tahoma"/>
                <a:cs typeface="Tahoma"/>
              </a:rPr>
              <a:t>từ</a:t>
            </a:r>
            <a:r>
              <a:rPr sz="4800" b="1" spc="-915">
                <a:solidFill>
                  <a:srgbClr val="3333FF"/>
                </a:solidFill>
                <a:latin typeface="Tahoma"/>
                <a:cs typeface="Tahoma"/>
              </a:rPr>
              <a:t> </a:t>
            </a:r>
            <a:r>
              <a:rPr sz="4800" b="1">
                <a:solidFill>
                  <a:srgbClr val="3333FF"/>
                </a:solidFill>
                <a:latin typeface="Tahoma"/>
                <a:cs typeface="Tahoma"/>
              </a:rPr>
              <a:t>20/8/2020)</a:t>
            </a:r>
            <a:endParaRPr sz="4800"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2675428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9731502"/>
              </p:ext>
            </p:extLst>
          </p:nvPr>
        </p:nvGraphicFramePr>
        <p:xfrm>
          <a:off x="954156" y="902335"/>
          <a:ext cx="10813773" cy="593674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42730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38646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640079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lang="en-US" sz="3600" spc="-10" dirty="0" err="1" smtClean="0">
                          <a:latin typeface="Tahoma"/>
                          <a:cs typeface="Tahoma"/>
                        </a:rPr>
                        <a:t>Quy</a:t>
                      </a:r>
                      <a:r>
                        <a:rPr lang="en-US" sz="3600" spc="-10" baseline="0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lang="en-US" sz="3600" spc="-10" baseline="0" dirty="0" err="1" smtClean="0">
                          <a:latin typeface="Tahoma"/>
                          <a:cs typeface="Tahoma"/>
                        </a:rPr>
                        <a:t>định</a:t>
                      </a:r>
                      <a:r>
                        <a:rPr lang="en-US" sz="3600" spc="-10" baseline="0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lang="en-US" sz="3600" spc="-10" baseline="0" dirty="0" err="1" smtClean="0">
                          <a:latin typeface="Tahoma"/>
                          <a:cs typeface="Tahoma"/>
                        </a:rPr>
                        <a:t>mới</a:t>
                      </a:r>
                      <a:endParaRPr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25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0269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lang="en-US" sz="3600" b="1" spc="-480" dirty="0" err="1" smtClean="0">
                          <a:solidFill>
                            <a:srgbClr val="008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Trước</a:t>
                      </a:r>
                      <a:r>
                        <a:rPr lang="en-US" sz="3600" b="1" spc="-480" baseline="0" dirty="0" smtClean="0">
                          <a:solidFill>
                            <a:srgbClr val="008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</a:t>
                      </a:r>
                      <a:r>
                        <a:rPr sz="3600" b="1" dirty="0" err="1" smtClean="0">
                          <a:solidFill>
                            <a:srgbClr val="008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đây</a:t>
                      </a:r>
                      <a:endParaRPr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25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108960">
                <a:tc>
                  <a:txBody>
                    <a:bodyPr/>
                    <a:lstStyle/>
                    <a:p>
                      <a:pPr marL="91440" marR="81915" algn="just">
                        <a:lnSpc>
                          <a:spcPct val="100000"/>
                        </a:lnSpc>
                        <a:spcBef>
                          <a:spcPts val="1430"/>
                        </a:spcBef>
                      </a:pPr>
                      <a:r>
                        <a:rPr sz="3000" b="1" dirty="0" err="1">
                          <a:latin typeface="Times New Roman" pitchFamily="18" charset="0"/>
                          <a:cs typeface="Times New Roman" pitchFamily="18" charset="0"/>
                        </a:rPr>
                        <a:t>Đánh</a:t>
                      </a:r>
                      <a:r>
                        <a:rPr sz="3000" b="1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sz="3000" b="1" spc="-5" dirty="0" err="1">
                          <a:latin typeface="Times New Roman" pitchFamily="18" charset="0"/>
                          <a:cs typeface="Times New Roman" pitchFamily="18" charset="0"/>
                        </a:rPr>
                        <a:t>giá</a:t>
                      </a:r>
                      <a:r>
                        <a:rPr sz="3000" b="1" spc="-5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sz="3000" b="1" spc="-5" dirty="0" err="1">
                          <a:latin typeface="Times New Roman" pitchFamily="18" charset="0"/>
                          <a:cs typeface="Times New Roman" pitchFamily="18" charset="0"/>
                        </a:rPr>
                        <a:t>hàng</a:t>
                      </a:r>
                      <a:r>
                        <a:rPr sz="3000" b="1" spc="-5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sz="3000" b="1" dirty="0" err="1">
                          <a:latin typeface="Times New Roman" pitchFamily="18" charset="0"/>
                          <a:cs typeface="Times New Roman" pitchFamily="18" charset="0"/>
                        </a:rPr>
                        <a:t>năm</a:t>
                      </a:r>
                      <a:r>
                        <a:rPr sz="3000" b="1" dirty="0">
                          <a:latin typeface="Times New Roman" pitchFamily="18" charset="0"/>
                          <a:cs typeface="Times New Roman" pitchFamily="18" charset="0"/>
                        </a:rPr>
                        <a:t>;  </a:t>
                      </a:r>
                      <a:r>
                        <a:rPr sz="3000" b="1" spc="-409" dirty="0" err="1">
                          <a:latin typeface="Times New Roman" pitchFamily="18" charset="0"/>
                          <a:cs typeface="Times New Roman" pitchFamily="18" charset="0"/>
                        </a:rPr>
                        <a:t>kết</a:t>
                      </a:r>
                      <a:r>
                        <a:rPr sz="3000" b="1" spc="-409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sz="3000" b="1" dirty="0" err="1">
                          <a:latin typeface="Times New Roman" pitchFamily="18" charset="0"/>
                          <a:cs typeface="Times New Roman" pitchFamily="18" charset="0"/>
                        </a:rPr>
                        <a:t>thúc</a:t>
                      </a:r>
                      <a:r>
                        <a:rPr sz="3000" b="1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sz="3000" b="1" spc="-405" dirty="0" err="1">
                          <a:latin typeface="Times New Roman" pitchFamily="18" charset="0"/>
                          <a:cs typeface="Times New Roman" pitchFamily="18" charset="0"/>
                        </a:rPr>
                        <a:t>tập</a:t>
                      </a:r>
                      <a:r>
                        <a:rPr sz="3000" b="1" spc="-405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sz="3000" b="1" spc="-285" dirty="0" err="1">
                          <a:latin typeface="Times New Roman" pitchFamily="18" charset="0"/>
                          <a:cs typeface="Times New Roman" pitchFamily="18" charset="0"/>
                        </a:rPr>
                        <a:t>sự</a:t>
                      </a:r>
                      <a:r>
                        <a:rPr sz="3000" b="1" spc="-285" dirty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sz="3000" b="1" dirty="0" err="1">
                          <a:latin typeface="Times New Roman" pitchFamily="18" charset="0"/>
                          <a:cs typeface="Times New Roman" pitchFamily="18" charset="0"/>
                        </a:rPr>
                        <a:t>ký</a:t>
                      </a:r>
                      <a:r>
                        <a:rPr sz="3000" b="1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sz="3000" b="1" spc="-305" dirty="0" err="1">
                          <a:latin typeface="Times New Roman" pitchFamily="18" charset="0"/>
                          <a:cs typeface="Times New Roman" pitchFamily="18" charset="0"/>
                        </a:rPr>
                        <a:t>tiếp</a:t>
                      </a:r>
                      <a:r>
                        <a:rPr sz="3000" b="1" spc="-305" dirty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sz="3000" b="1" spc="-5" dirty="0">
                          <a:latin typeface="Times New Roman" pitchFamily="18" charset="0"/>
                          <a:cs typeface="Times New Roman" pitchFamily="18" charset="0"/>
                        </a:rPr>
                        <a:t>HĐLV, </a:t>
                      </a:r>
                      <a:r>
                        <a:rPr sz="2900" b="1" spc="-5" dirty="0" err="1">
                          <a:latin typeface="Times New Roman" pitchFamily="18" charset="0"/>
                          <a:cs typeface="Times New Roman" pitchFamily="18" charset="0"/>
                        </a:rPr>
                        <a:t>thay</a:t>
                      </a:r>
                      <a:r>
                        <a:rPr sz="2900" b="1" spc="-5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sz="2900" b="1" spc="-375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đổi</a:t>
                      </a:r>
                      <a:r>
                        <a:rPr lang="en-US" sz="2900" b="1" spc="-375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900" b="1" spc="-375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vị</a:t>
                      </a:r>
                      <a:r>
                        <a:rPr sz="2900" b="1" spc="-375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sz="29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trí</a:t>
                      </a:r>
                      <a:r>
                        <a:rPr sz="2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sz="2900" b="1" spc="-300" dirty="0" err="1">
                          <a:latin typeface="Times New Roman" pitchFamily="18" charset="0"/>
                          <a:cs typeface="Times New Roman" pitchFamily="18" charset="0"/>
                        </a:rPr>
                        <a:t>việc</a:t>
                      </a:r>
                      <a:r>
                        <a:rPr sz="2900" b="1" spc="-300" dirty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sz="2900" b="1" dirty="0" err="1">
                          <a:latin typeface="Times New Roman" pitchFamily="18" charset="0"/>
                          <a:cs typeface="Times New Roman" pitchFamily="18" charset="0"/>
                        </a:rPr>
                        <a:t>làm</a:t>
                      </a:r>
                      <a:r>
                        <a:rPr sz="3000" b="1" dirty="0">
                          <a:latin typeface="Times New Roman" pitchFamily="18" charset="0"/>
                          <a:cs typeface="Times New Roman" pitchFamily="18" charset="0"/>
                        </a:rPr>
                        <a:t>; </a:t>
                      </a:r>
                      <a:r>
                        <a:rPr sz="3000" b="1" spc="-5" dirty="0" err="1">
                          <a:latin typeface="Times New Roman" pitchFamily="18" charset="0"/>
                          <a:cs typeface="Times New Roman" pitchFamily="18" charset="0"/>
                        </a:rPr>
                        <a:t>xét</a:t>
                      </a:r>
                      <a:r>
                        <a:rPr sz="3000" b="1" spc="-5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sz="3000" b="1" dirty="0" err="1">
                          <a:latin typeface="Times New Roman" pitchFamily="18" charset="0"/>
                          <a:cs typeface="Times New Roman" pitchFamily="18" charset="0"/>
                        </a:rPr>
                        <a:t>khen</a:t>
                      </a:r>
                      <a:r>
                        <a:rPr sz="3000" b="1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000" b="1" spc="-285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thưởng</a:t>
                      </a:r>
                      <a:r>
                        <a:rPr sz="3000" b="1" spc="-285" dirty="0" smtClean="0">
                          <a:latin typeface="Times New Roman" pitchFamily="18" charset="0"/>
                          <a:cs typeface="Times New Roman" pitchFamily="18" charset="0"/>
                        </a:rPr>
                        <a:t>,  </a:t>
                      </a:r>
                      <a:r>
                        <a:rPr sz="3000" b="1" spc="-640" dirty="0" err="1">
                          <a:latin typeface="Times New Roman" pitchFamily="18" charset="0"/>
                          <a:cs typeface="Times New Roman" pitchFamily="18" charset="0"/>
                        </a:rPr>
                        <a:t>kỷ</a:t>
                      </a:r>
                      <a:r>
                        <a:rPr sz="3000" b="1" spc="-64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sz="3000" b="1" spc="-245" dirty="0" err="1">
                          <a:latin typeface="Times New Roman" pitchFamily="18" charset="0"/>
                          <a:cs typeface="Times New Roman" pitchFamily="18" charset="0"/>
                        </a:rPr>
                        <a:t>luật</a:t>
                      </a:r>
                      <a:r>
                        <a:rPr sz="3000" b="1" spc="-245" dirty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sz="3000" b="1" spc="-575" dirty="0" err="1">
                          <a:latin typeface="Times New Roman" pitchFamily="18" charset="0"/>
                          <a:cs typeface="Times New Roman" pitchFamily="18" charset="0"/>
                        </a:rPr>
                        <a:t>bổ</a:t>
                      </a:r>
                      <a:r>
                        <a:rPr sz="3000" b="1" spc="-575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sz="3000" b="1" spc="-204" dirty="0" err="1">
                          <a:latin typeface="Times New Roman" pitchFamily="18" charset="0"/>
                          <a:cs typeface="Times New Roman" pitchFamily="18" charset="0"/>
                        </a:rPr>
                        <a:t>nhiệm</a:t>
                      </a:r>
                      <a:r>
                        <a:rPr sz="3000" b="1" spc="-204" dirty="0">
                          <a:latin typeface="Times New Roman" pitchFamily="18" charset="0"/>
                          <a:cs typeface="Times New Roman" pitchFamily="18" charset="0"/>
                        </a:rPr>
                        <a:t>,  </a:t>
                      </a:r>
                      <a:r>
                        <a:rPr sz="3000" b="1" spc="-575" dirty="0" err="1">
                          <a:latin typeface="Times New Roman" pitchFamily="18" charset="0"/>
                          <a:cs typeface="Times New Roman" pitchFamily="18" charset="0"/>
                        </a:rPr>
                        <a:t>bổ</a:t>
                      </a:r>
                      <a:r>
                        <a:rPr sz="3000" b="1" spc="-575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sz="3000" b="1" spc="-250" dirty="0" err="1">
                          <a:latin typeface="Times New Roman" pitchFamily="18" charset="0"/>
                          <a:cs typeface="Times New Roman" pitchFamily="18" charset="0"/>
                        </a:rPr>
                        <a:t>nhiệm</a:t>
                      </a:r>
                      <a:r>
                        <a:rPr sz="3000" b="1" spc="-25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sz="3000" b="1" spc="-305" dirty="0" err="1">
                          <a:latin typeface="Times New Roman" pitchFamily="18" charset="0"/>
                          <a:cs typeface="Times New Roman" pitchFamily="18" charset="0"/>
                        </a:rPr>
                        <a:t>lại</a:t>
                      </a:r>
                      <a:r>
                        <a:rPr sz="3000" b="1" spc="-305" dirty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sz="3000" b="1" spc="-5" dirty="0" err="1">
                          <a:latin typeface="Times New Roman" pitchFamily="18" charset="0"/>
                          <a:cs typeface="Times New Roman" pitchFamily="18" charset="0"/>
                        </a:rPr>
                        <a:t>quy</a:t>
                      </a:r>
                      <a:r>
                        <a:rPr sz="3000" b="1" spc="-1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sz="3000" b="1" spc="-250" dirty="0" err="1">
                          <a:latin typeface="Times New Roman" pitchFamily="18" charset="0"/>
                          <a:cs typeface="Times New Roman" pitchFamily="18" charset="0"/>
                        </a:rPr>
                        <a:t>hoạch</a:t>
                      </a:r>
                      <a:endParaRPr sz="3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181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900"/>
                        </a:spcBef>
                      </a:pPr>
                      <a:r>
                        <a:rPr sz="4400" b="1" dirty="0" err="1">
                          <a:solidFill>
                            <a:srgbClr val="008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sz="4400" b="1" spc="-35" dirty="0">
                          <a:solidFill>
                            <a:srgbClr val="008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sz="4400" b="1" dirty="0" err="1">
                          <a:solidFill>
                            <a:srgbClr val="008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thêm</a:t>
                      </a:r>
                      <a:r>
                        <a:rPr sz="4400" b="1" dirty="0">
                          <a:solidFill>
                            <a:srgbClr val="008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  <a:endParaRPr sz="44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614045" marR="607060" indent="1270" algn="ctr">
                        <a:lnSpc>
                          <a:spcPct val="150000"/>
                        </a:lnSpc>
                        <a:spcBef>
                          <a:spcPts val="5"/>
                        </a:spcBef>
                      </a:pPr>
                      <a:r>
                        <a:rPr sz="4400" b="1" dirty="0" err="1">
                          <a:solidFill>
                            <a:srgbClr val="008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đào</a:t>
                      </a:r>
                      <a:r>
                        <a:rPr sz="4400" b="1" dirty="0">
                          <a:solidFill>
                            <a:srgbClr val="008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sz="4400" b="1" spc="-440" dirty="0" err="1">
                          <a:solidFill>
                            <a:srgbClr val="008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tạo</a:t>
                      </a:r>
                      <a:r>
                        <a:rPr sz="4400" b="1" spc="-440" dirty="0">
                          <a:solidFill>
                            <a:srgbClr val="008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 </a:t>
                      </a:r>
                      <a:r>
                        <a:rPr sz="4400" b="1" spc="-560" dirty="0" err="1">
                          <a:solidFill>
                            <a:srgbClr val="008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bồi</a:t>
                      </a:r>
                      <a:r>
                        <a:rPr sz="4400" b="1" spc="-110" dirty="0">
                          <a:solidFill>
                            <a:srgbClr val="008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4400" b="1" spc="-585" dirty="0" err="1" smtClean="0">
                          <a:solidFill>
                            <a:srgbClr val="008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dưỡng</a:t>
                      </a:r>
                      <a:endParaRPr sz="4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2413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187708">
                <a:tc>
                  <a:txBody>
                    <a:bodyPr/>
                    <a:lstStyle/>
                    <a:p>
                      <a:pPr marL="91440" marR="82550">
                        <a:lnSpc>
                          <a:spcPct val="100000"/>
                        </a:lnSpc>
                        <a:spcBef>
                          <a:spcPts val="1700"/>
                        </a:spcBef>
                        <a:tabLst>
                          <a:tab pos="777240" algn="l"/>
                          <a:tab pos="1597025" algn="l"/>
                          <a:tab pos="2865755" algn="l"/>
                          <a:tab pos="3752215" algn="l"/>
                        </a:tabLst>
                      </a:pPr>
                      <a:r>
                        <a:rPr sz="2900" b="1" dirty="0" err="1"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sz="2900" b="1" dirty="0">
                          <a:latin typeface="Times New Roman" pitchFamily="18" charset="0"/>
                          <a:cs typeface="Times New Roman" pitchFamily="18" charset="0"/>
                        </a:rPr>
                        <a:t>	</a:t>
                      </a:r>
                      <a:r>
                        <a:rPr sz="2900" b="1" dirty="0" err="1"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r>
                        <a:rPr sz="2900" b="1" spc="-10" dirty="0" err="1"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r>
                        <a:rPr sz="2900" b="1" dirty="0" err="1">
                          <a:latin typeface="Times New Roman" pitchFamily="18" charset="0"/>
                          <a:cs typeface="Times New Roman" pitchFamily="18" charset="0"/>
                        </a:rPr>
                        <a:t>ể</a:t>
                      </a:r>
                      <a:r>
                        <a:rPr sz="2900" b="1" dirty="0">
                          <a:latin typeface="Times New Roman" pitchFamily="18" charset="0"/>
                          <a:cs typeface="Times New Roman" pitchFamily="18" charset="0"/>
                        </a:rPr>
                        <a:t>	</a:t>
                      </a:r>
                      <a:r>
                        <a:rPr sz="2800" b="1" dirty="0">
                          <a:solidFill>
                            <a:srgbClr val="008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ĐÁNH	</a:t>
                      </a:r>
                      <a:r>
                        <a:rPr sz="2800" b="1" spc="10" dirty="0">
                          <a:solidFill>
                            <a:srgbClr val="008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</a:t>
                      </a:r>
                      <a:r>
                        <a:rPr sz="2800" b="1" spc="-5" dirty="0">
                          <a:solidFill>
                            <a:srgbClr val="008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sz="2800" b="1" dirty="0">
                          <a:solidFill>
                            <a:srgbClr val="008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Á	</a:t>
                      </a:r>
                      <a:r>
                        <a:rPr sz="2800" b="1" spc="-5" dirty="0">
                          <a:solidFill>
                            <a:srgbClr val="008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THEO  </a:t>
                      </a:r>
                      <a:r>
                        <a:rPr sz="2800" b="1" spc="-10" dirty="0">
                          <a:solidFill>
                            <a:srgbClr val="008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QUÝ, </a:t>
                      </a:r>
                      <a:r>
                        <a:rPr sz="2800" b="1" spc="-5" dirty="0">
                          <a:solidFill>
                            <a:srgbClr val="008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THÁNG </a:t>
                      </a:r>
                      <a:r>
                        <a:rPr sz="2800" b="1" spc="-225" dirty="0">
                          <a:solidFill>
                            <a:srgbClr val="008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HOẶC</a:t>
                      </a:r>
                      <a:r>
                        <a:rPr sz="2800" b="1" spc="260" dirty="0">
                          <a:solidFill>
                            <a:srgbClr val="008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sz="2800" b="1" spc="-185" dirty="0">
                          <a:solidFill>
                            <a:srgbClr val="008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TUẦN,</a:t>
                      </a:r>
                      <a:endParaRPr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91440" marR="85725">
                        <a:lnSpc>
                          <a:spcPct val="100000"/>
                        </a:lnSpc>
                      </a:pPr>
                      <a:r>
                        <a:rPr lang="en-US" sz="3200" b="0" spc="-1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Định</a:t>
                      </a:r>
                      <a:r>
                        <a:rPr lang="en-US" sz="3200" b="0" spc="-1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b="0" spc="-1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lượng</a:t>
                      </a:r>
                      <a:r>
                        <a:rPr lang="en-US" sz="3200" b="0" spc="-1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b="0" spc="-1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bằng</a:t>
                      </a:r>
                      <a:r>
                        <a:rPr lang="en-US" sz="3200" b="0" spc="-1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b="0" spc="-1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kết</a:t>
                      </a:r>
                      <a:r>
                        <a:rPr lang="en-US" sz="3200" b="0" spc="-1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b="0" spc="-1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quả</a:t>
                      </a:r>
                      <a:r>
                        <a:rPr lang="en-US" sz="3200" b="0" spc="-1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3200" b="0" spc="-1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sản</a:t>
                      </a:r>
                      <a:r>
                        <a:rPr lang="en-US" sz="3200" b="0" spc="-1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b="0" spc="-1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phẩm</a:t>
                      </a:r>
                      <a:r>
                        <a:rPr lang="en-US" sz="3200" b="0" spc="-1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b="0" spc="-1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cụ</a:t>
                      </a:r>
                      <a:r>
                        <a:rPr lang="en-US" sz="3200" b="0" spc="-1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b="0" spc="-1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thể</a:t>
                      </a:r>
                      <a:endParaRPr sz="2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2159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19785" marR="811530" indent="312420">
                        <a:lnSpc>
                          <a:spcPts val="7920"/>
                        </a:lnSpc>
                        <a:spcBef>
                          <a:spcPts val="305"/>
                        </a:spcBef>
                      </a:pPr>
                      <a:r>
                        <a:rPr sz="4400" b="1" spc="-5" dirty="0" err="1">
                          <a:solidFill>
                            <a:srgbClr val="008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Không</a:t>
                      </a:r>
                      <a:r>
                        <a:rPr sz="4400" b="1" spc="-5" dirty="0">
                          <a:solidFill>
                            <a:srgbClr val="008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sz="4400" b="1" dirty="0" err="1">
                          <a:solidFill>
                            <a:srgbClr val="008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quy</a:t>
                      </a:r>
                      <a:r>
                        <a:rPr sz="4400" b="1" spc="-85" dirty="0">
                          <a:solidFill>
                            <a:srgbClr val="008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sz="4400" b="1" spc="-770" dirty="0" err="1">
                          <a:solidFill>
                            <a:srgbClr val="008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định</a:t>
                      </a:r>
                      <a:endParaRPr sz="4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728466" y="193040"/>
            <a:ext cx="4770120" cy="574040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25">
                <a:solidFill>
                  <a:srgbClr val="0000CC"/>
                </a:solidFill>
              </a:rPr>
              <a:t>KHI </a:t>
            </a:r>
            <a:r>
              <a:rPr sz="3600" spc="30">
                <a:solidFill>
                  <a:srgbClr val="0000CC"/>
                </a:solidFill>
              </a:rPr>
              <a:t>NÀO </a:t>
            </a:r>
            <a:r>
              <a:rPr sz="3600" spc="100">
                <a:solidFill>
                  <a:srgbClr val="0000CC"/>
                </a:solidFill>
              </a:rPr>
              <a:t>ĐÁNH</a:t>
            </a:r>
            <a:r>
              <a:rPr sz="3600" spc="70">
                <a:solidFill>
                  <a:srgbClr val="0000CC"/>
                </a:solidFill>
              </a:rPr>
              <a:t> </a:t>
            </a:r>
            <a:r>
              <a:rPr sz="3600" spc="-35">
                <a:solidFill>
                  <a:srgbClr val="0000CC"/>
                </a:solidFill>
              </a:rPr>
              <a:t>GIÁ?</a:t>
            </a:r>
            <a:endParaRPr sz="3600"/>
          </a:p>
        </p:txBody>
      </p:sp>
    </p:spTree>
    <p:extLst>
      <p:ext uri="{BB962C8B-B14F-4D97-AF65-F5344CB8AC3E}">
        <p14:creationId xmlns:p14="http://schemas.microsoft.com/office/powerpoint/2010/main" val="1196962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83181" y="449021"/>
            <a:ext cx="8625840" cy="560070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500" spc="-10">
                <a:solidFill>
                  <a:srgbClr val="008000"/>
                </a:solidFill>
              </a:rPr>
              <a:t>TIÊU CHÍ </a:t>
            </a:r>
            <a:r>
              <a:rPr sz="3500" spc="10">
                <a:solidFill>
                  <a:srgbClr val="008000"/>
                </a:solidFill>
              </a:rPr>
              <a:t>CHUNG </a:t>
            </a:r>
            <a:r>
              <a:rPr sz="3500" spc="105">
                <a:solidFill>
                  <a:srgbClr val="008000"/>
                </a:solidFill>
              </a:rPr>
              <a:t>ĐÁNH </a:t>
            </a:r>
            <a:r>
              <a:rPr sz="3500" spc="45">
                <a:solidFill>
                  <a:srgbClr val="008000"/>
                </a:solidFill>
              </a:rPr>
              <a:t>GIÁ, </a:t>
            </a:r>
            <a:r>
              <a:rPr sz="3500" spc="60">
                <a:solidFill>
                  <a:srgbClr val="008000"/>
                </a:solidFill>
              </a:rPr>
              <a:t>XẾP</a:t>
            </a:r>
            <a:r>
              <a:rPr sz="3500" spc="130">
                <a:solidFill>
                  <a:srgbClr val="008000"/>
                </a:solidFill>
              </a:rPr>
              <a:t> </a:t>
            </a:r>
            <a:r>
              <a:rPr sz="3500" spc="-5">
                <a:solidFill>
                  <a:srgbClr val="008000"/>
                </a:solidFill>
              </a:rPr>
              <a:t>LOẠI: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2037081" y="1154129"/>
            <a:ext cx="8082915" cy="4993034"/>
          </a:xfrm>
          <a:prstGeom prst="rect">
            <a:avLst/>
          </a:prstGeom>
        </p:spPr>
        <p:txBody>
          <a:bodyPr vert="horz" wrap="square" lIns="0" tIns="301625" rIns="0" bIns="0" rtlCol="0">
            <a:spAutoFit/>
          </a:bodyPr>
          <a:lstStyle/>
          <a:p>
            <a:pPr marL="899160" indent="-887094">
              <a:spcBef>
                <a:spcPts val="2375"/>
              </a:spcBef>
              <a:buClr>
                <a:srgbClr val="FF0000"/>
              </a:buClr>
              <a:buAutoNum type="arabicParenBoth"/>
              <a:tabLst>
                <a:tab pos="899794" algn="l"/>
              </a:tabLst>
            </a:pPr>
            <a:r>
              <a:rPr sz="3800" b="1" dirty="0" err="1" smtClean="0">
                <a:latin typeface="Tahoma"/>
                <a:cs typeface="Tahoma"/>
              </a:rPr>
              <a:t>Chính</a:t>
            </a:r>
            <a:r>
              <a:rPr lang="en-US" sz="3800" b="1" dirty="0">
                <a:latin typeface="Tahoma"/>
                <a:cs typeface="Tahoma"/>
              </a:rPr>
              <a:t> </a:t>
            </a:r>
            <a:r>
              <a:rPr lang="en-US" sz="3800" b="1" dirty="0" err="1" smtClean="0">
                <a:latin typeface="Tahoma"/>
                <a:cs typeface="Tahoma"/>
              </a:rPr>
              <a:t>trị</a:t>
            </a:r>
            <a:r>
              <a:rPr lang="en-US" sz="3800" b="1" dirty="0" smtClean="0">
                <a:latin typeface="Tahoma"/>
                <a:cs typeface="Tahoma"/>
              </a:rPr>
              <a:t> </a:t>
            </a:r>
            <a:r>
              <a:rPr lang="en-US" sz="3800" b="1" dirty="0" err="1" smtClean="0">
                <a:latin typeface="Tahoma"/>
                <a:cs typeface="Tahoma"/>
              </a:rPr>
              <a:t>tư</a:t>
            </a:r>
            <a:r>
              <a:rPr lang="en-US" sz="3800" b="1" dirty="0" smtClean="0">
                <a:latin typeface="Tahoma"/>
                <a:cs typeface="Tahoma"/>
              </a:rPr>
              <a:t> </a:t>
            </a:r>
            <a:r>
              <a:rPr lang="en-US" sz="3800" b="1" dirty="0" err="1" smtClean="0">
                <a:latin typeface="Tahoma"/>
                <a:cs typeface="Tahoma"/>
              </a:rPr>
              <a:t>tưởng</a:t>
            </a:r>
            <a:endParaRPr sz="3800" dirty="0">
              <a:latin typeface="Tahoma"/>
              <a:cs typeface="Tahoma"/>
            </a:endParaRPr>
          </a:p>
          <a:p>
            <a:pPr marL="899160" indent="-887094">
              <a:spcBef>
                <a:spcPts val="2285"/>
              </a:spcBef>
              <a:buClr>
                <a:srgbClr val="FF0000"/>
              </a:buClr>
              <a:buAutoNum type="arabicParenBoth"/>
              <a:tabLst>
                <a:tab pos="899794" algn="l"/>
              </a:tabLst>
            </a:pPr>
            <a:r>
              <a:rPr sz="3800" b="1" spc="-505" dirty="0" err="1">
                <a:latin typeface="Tahoma"/>
                <a:cs typeface="Tahoma"/>
              </a:rPr>
              <a:t>Đạo</a:t>
            </a:r>
            <a:r>
              <a:rPr sz="3800" b="1" spc="-505" dirty="0">
                <a:latin typeface="Tahoma"/>
                <a:cs typeface="Tahoma"/>
              </a:rPr>
              <a:t> </a:t>
            </a:r>
            <a:r>
              <a:rPr sz="3800" b="1" spc="-275" dirty="0" err="1">
                <a:latin typeface="Tahoma"/>
                <a:cs typeface="Tahoma"/>
              </a:rPr>
              <a:t>đức</a:t>
            </a:r>
            <a:r>
              <a:rPr sz="3800" b="1" spc="-275" dirty="0">
                <a:latin typeface="Tahoma"/>
                <a:cs typeface="Tahoma"/>
              </a:rPr>
              <a:t>, </a:t>
            </a:r>
            <a:r>
              <a:rPr sz="3800" b="1" spc="-484" dirty="0" err="1">
                <a:latin typeface="Tahoma"/>
                <a:cs typeface="Tahoma"/>
              </a:rPr>
              <a:t>lối</a:t>
            </a:r>
            <a:r>
              <a:rPr sz="3800" b="1" spc="-480" dirty="0">
                <a:latin typeface="Tahoma"/>
                <a:cs typeface="Tahoma"/>
              </a:rPr>
              <a:t> </a:t>
            </a:r>
            <a:r>
              <a:rPr sz="3800" b="1" spc="-290" dirty="0" err="1">
                <a:latin typeface="Tahoma"/>
                <a:cs typeface="Tahoma"/>
              </a:rPr>
              <a:t>sống</a:t>
            </a:r>
            <a:r>
              <a:rPr sz="3800" b="1" spc="-290" dirty="0">
                <a:latin typeface="Tahoma"/>
                <a:cs typeface="Tahoma"/>
              </a:rPr>
              <a:t>.</a:t>
            </a:r>
            <a:endParaRPr sz="3800" dirty="0">
              <a:latin typeface="Tahoma"/>
              <a:cs typeface="Tahoma"/>
            </a:endParaRPr>
          </a:p>
          <a:p>
            <a:pPr marL="899160" indent="-887094">
              <a:spcBef>
                <a:spcPts val="2280"/>
              </a:spcBef>
              <a:buClr>
                <a:srgbClr val="FF0000"/>
              </a:buClr>
              <a:buAutoNum type="arabicParenBoth"/>
              <a:tabLst>
                <a:tab pos="899794" algn="l"/>
                <a:tab pos="4271010" algn="l"/>
              </a:tabLst>
            </a:pPr>
            <a:r>
              <a:rPr sz="3800" b="1" spc="-5" dirty="0" err="1">
                <a:latin typeface="Tahoma"/>
                <a:cs typeface="Tahoma"/>
              </a:rPr>
              <a:t>Tác</a:t>
            </a:r>
            <a:r>
              <a:rPr sz="3800" b="1" spc="5" dirty="0">
                <a:latin typeface="Tahoma"/>
                <a:cs typeface="Tahoma"/>
              </a:rPr>
              <a:t> </a:t>
            </a:r>
            <a:r>
              <a:rPr sz="3800" b="1" dirty="0" err="1">
                <a:latin typeface="Tahoma"/>
                <a:cs typeface="Tahoma"/>
              </a:rPr>
              <a:t>phong</a:t>
            </a:r>
            <a:r>
              <a:rPr sz="3800" b="1" dirty="0" smtClean="0">
                <a:latin typeface="Tahoma"/>
                <a:cs typeface="Tahoma"/>
              </a:rPr>
              <a:t>,</a:t>
            </a:r>
            <a:r>
              <a:rPr lang="en-US" sz="3800" b="1" dirty="0" smtClean="0">
                <a:latin typeface="Tahoma"/>
                <a:cs typeface="Tahoma"/>
              </a:rPr>
              <a:t> </a:t>
            </a:r>
            <a:r>
              <a:rPr lang="en-US" sz="3800" b="1" dirty="0" err="1" smtClean="0">
                <a:latin typeface="Tahoma"/>
                <a:cs typeface="Tahoma"/>
              </a:rPr>
              <a:t>lề</a:t>
            </a:r>
            <a:r>
              <a:rPr lang="en-US" sz="3800" b="1" dirty="0" smtClean="0">
                <a:latin typeface="Tahoma"/>
                <a:cs typeface="Tahoma"/>
              </a:rPr>
              <a:t> </a:t>
            </a:r>
            <a:r>
              <a:rPr lang="en-US" sz="3800" b="1" dirty="0" err="1" smtClean="0">
                <a:latin typeface="Tahoma"/>
                <a:cs typeface="Tahoma"/>
              </a:rPr>
              <a:t>lối</a:t>
            </a:r>
            <a:r>
              <a:rPr sz="3800" b="1" spc="-484" dirty="0" smtClean="0">
                <a:latin typeface="Tahoma"/>
                <a:cs typeface="Tahoma"/>
              </a:rPr>
              <a:t> </a:t>
            </a:r>
            <a:r>
              <a:rPr sz="3800" b="1" dirty="0" err="1">
                <a:latin typeface="Tahoma"/>
                <a:cs typeface="Tahoma"/>
              </a:rPr>
              <a:t>làm</a:t>
            </a:r>
            <a:r>
              <a:rPr sz="3800" b="1" spc="-170" dirty="0">
                <a:latin typeface="Tahoma"/>
                <a:cs typeface="Tahoma"/>
              </a:rPr>
              <a:t> </a:t>
            </a:r>
            <a:r>
              <a:rPr sz="3800" b="1" spc="-310" dirty="0" err="1">
                <a:latin typeface="Tahoma"/>
                <a:cs typeface="Tahoma"/>
              </a:rPr>
              <a:t>việc</a:t>
            </a:r>
            <a:r>
              <a:rPr sz="3800" b="1" spc="-310" dirty="0">
                <a:latin typeface="Tahoma"/>
                <a:cs typeface="Tahoma"/>
              </a:rPr>
              <a:t>.</a:t>
            </a:r>
            <a:endParaRPr sz="3800" dirty="0">
              <a:latin typeface="Tahoma"/>
              <a:cs typeface="Tahoma"/>
            </a:endParaRPr>
          </a:p>
          <a:p>
            <a:pPr marL="899160" indent="-887094">
              <a:spcBef>
                <a:spcPts val="2280"/>
              </a:spcBef>
              <a:buClr>
                <a:srgbClr val="FF0000"/>
              </a:buClr>
              <a:buAutoNum type="arabicParenBoth"/>
              <a:tabLst>
                <a:tab pos="899794" algn="l"/>
              </a:tabLst>
            </a:pPr>
            <a:r>
              <a:rPr sz="3800" b="1" dirty="0">
                <a:latin typeface="Tahoma"/>
                <a:cs typeface="Tahoma"/>
              </a:rPr>
              <a:t>Ý </a:t>
            </a:r>
            <a:r>
              <a:rPr sz="3800" b="1" spc="-270" dirty="0" err="1">
                <a:latin typeface="Tahoma"/>
                <a:cs typeface="Tahoma"/>
              </a:rPr>
              <a:t>thức</a:t>
            </a:r>
            <a:r>
              <a:rPr sz="3800" b="1" spc="-270" dirty="0">
                <a:latin typeface="Tahoma"/>
                <a:cs typeface="Tahoma"/>
              </a:rPr>
              <a:t> </a:t>
            </a:r>
            <a:r>
              <a:rPr sz="3800" b="1" spc="-730" dirty="0" err="1">
                <a:latin typeface="Tahoma"/>
                <a:cs typeface="Tahoma"/>
              </a:rPr>
              <a:t>tổ</a:t>
            </a:r>
            <a:r>
              <a:rPr sz="3800" b="1" spc="-730" dirty="0">
                <a:latin typeface="Tahoma"/>
                <a:cs typeface="Tahoma"/>
              </a:rPr>
              <a:t> </a:t>
            </a:r>
            <a:r>
              <a:rPr lang="en-US" sz="3800" b="1" spc="-730" dirty="0" smtClean="0">
                <a:latin typeface="Tahoma"/>
                <a:cs typeface="Tahoma"/>
              </a:rPr>
              <a:t>   </a:t>
            </a:r>
            <a:r>
              <a:rPr sz="3800" b="1" spc="-275" dirty="0" err="1" smtClean="0">
                <a:latin typeface="Tahoma"/>
                <a:cs typeface="Tahoma"/>
              </a:rPr>
              <a:t>chức</a:t>
            </a:r>
            <a:r>
              <a:rPr sz="3800" b="1" spc="70" dirty="0" smtClean="0">
                <a:latin typeface="Tahoma"/>
                <a:cs typeface="Tahoma"/>
              </a:rPr>
              <a:t> </a:t>
            </a:r>
            <a:r>
              <a:rPr sz="3800" b="1" spc="-810" dirty="0" err="1">
                <a:latin typeface="Tahoma"/>
                <a:cs typeface="Tahoma"/>
              </a:rPr>
              <a:t>kỷ</a:t>
            </a:r>
            <a:r>
              <a:rPr sz="3800" b="1" spc="-810" dirty="0">
                <a:latin typeface="Tahoma"/>
                <a:cs typeface="Tahoma"/>
              </a:rPr>
              <a:t> </a:t>
            </a:r>
            <a:r>
              <a:rPr lang="en-US" sz="3800" b="1" spc="-810" dirty="0" smtClean="0">
                <a:latin typeface="Tahoma"/>
                <a:cs typeface="Tahoma"/>
              </a:rPr>
              <a:t>   </a:t>
            </a:r>
            <a:r>
              <a:rPr sz="3800" b="1" spc="-305" dirty="0" err="1" smtClean="0">
                <a:latin typeface="Tahoma"/>
                <a:cs typeface="Tahoma"/>
              </a:rPr>
              <a:t>luật</a:t>
            </a:r>
            <a:r>
              <a:rPr sz="3800" b="1" spc="-305" dirty="0" smtClean="0">
                <a:latin typeface="Tahoma"/>
                <a:cs typeface="Tahoma"/>
              </a:rPr>
              <a:t>.</a:t>
            </a:r>
            <a:endParaRPr lang="en-US" sz="3800" b="1" spc="-305" dirty="0" smtClean="0">
              <a:latin typeface="Tahoma"/>
              <a:cs typeface="Tahoma"/>
            </a:endParaRPr>
          </a:p>
          <a:p>
            <a:pPr marL="899160" indent="-887094">
              <a:spcBef>
                <a:spcPts val="2280"/>
              </a:spcBef>
              <a:buClr>
                <a:srgbClr val="FF0000"/>
              </a:buClr>
              <a:buFontTx/>
              <a:buAutoNum type="arabicParenBoth"/>
              <a:tabLst>
                <a:tab pos="899794" algn="l"/>
              </a:tabLst>
            </a:pPr>
            <a:r>
              <a:rPr lang="vi-VN" sz="3800" b="1" spc="-515" dirty="0">
                <a:latin typeface="Tahoma"/>
                <a:cs typeface="Tahoma"/>
              </a:rPr>
              <a:t>Kết </a:t>
            </a:r>
            <a:r>
              <a:rPr lang="vi-VN" sz="3800" b="1" spc="-509" dirty="0">
                <a:latin typeface="Tahoma"/>
                <a:cs typeface="Tahoma"/>
              </a:rPr>
              <a:t>quả </a:t>
            </a:r>
            <a:r>
              <a:rPr lang="vi-VN" sz="3800" b="1" spc="-270" dirty="0">
                <a:latin typeface="Tahoma"/>
                <a:cs typeface="Tahoma"/>
              </a:rPr>
              <a:t>thực </a:t>
            </a:r>
            <a:r>
              <a:rPr lang="vi-VN" sz="3800" b="1" spc="-390" dirty="0">
                <a:latin typeface="Tahoma"/>
                <a:cs typeface="Tahoma"/>
              </a:rPr>
              <a:t>hiện </a:t>
            </a:r>
            <a:r>
              <a:rPr lang="vi-VN" sz="3800" b="1" spc="-275" dirty="0">
                <a:latin typeface="Tahoma"/>
                <a:cs typeface="Tahoma"/>
              </a:rPr>
              <a:t>chức </a:t>
            </a:r>
            <a:r>
              <a:rPr lang="vi-VN" sz="3800" b="1" dirty="0">
                <a:latin typeface="Tahoma"/>
                <a:cs typeface="Tahoma"/>
              </a:rPr>
              <a:t>trách,  </a:t>
            </a:r>
            <a:r>
              <a:rPr lang="vi-VN" sz="3800" b="1" spc="-315" dirty="0">
                <a:latin typeface="Tahoma"/>
                <a:cs typeface="Tahoma"/>
              </a:rPr>
              <a:t>nhiệm </a:t>
            </a:r>
            <a:r>
              <a:rPr lang="vi-VN" sz="3800" b="1" spc="-685" dirty="0">
                <a:latin typeface="Tahoma"/>
                <a:cs typeface="Tahoma"/>
              </a:rPr>
              <a:t>vụ      </a:t>
            </a:r>
            <a:r>
              <a:rPr lang="vi-VN" sz="3800" b="1" spc="-625" dirty="0">
                <a:latin typeface="Tahoma"/>
                <a:cs typeface="Tahoma"/>
              </a:rPr>
              <a:t>được    </a:t>
            </a:r>
            <a:r>
              <a:rPr lang="vi-VN" sz="3800" b="1" dirty="0">
                <a:latin typeface="Tahoma"/>
                <a:cs typeface="Tahoma"/>
              </a:rPr>
              <a:t>giao</a:t>
            </a:r>
            <a:r>
              <a:rPr lang="vi-VN" sz="3800" b="1" dirty="0" smtClean="0">
                <a:latin typeface="Tahoma"/>
                <a:cs typeface="Tahoma"/>
              </a:rPr>
              <a:t>.</a:t>
            </a:r>
            <a:endParaRPr sz="3800" dirty="0"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1581552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77086" y="1419712"/>
            <a:ext cx="8735695" cy="463780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715" algn="just">
              <a:lnSpc>
                <a:spcPct val="150000"/>
              </a:lnSpc>
              <a:spcBef>
                <a:spcPts val="105"/>
              </a:spcBef>
            </a:pPr>
            <a:r>
              <a:rPr sz="3100" b="1" spc="-5" dirty="0">
                <a:solidFill>
                  <a:srgbClr val="FF0000"/>
                </a:solidFill>
                <a:latin typeface="Tahoma"/>
                <a:cs typeface="Tahoma"/>
              </a:rPr>
              <a:t>+ </a:t>
            </a:r>
            <a:r>
              <a:rPr sz="3100" b="1" spc="-5" dirty="0" err="1">
                <a:latin typeface="Tahoma"/>
                <a:cs typeface="Tahoma"/>
              </a:rPr>
              <a:t>Có</a:t>
            </a:r>
            <a:r>
              <a:rPr sz="3100" b="1" spc="-5" dirty="0">
                <a:latin typeface="Tahoma"/>
                <a:cs typeface="Tahoma"/>
              </a:rPr>
              <a:t> </a:t>
            </a:r>
            <a:r>
              <a:rPr sz="3100" b="1" spc="-315" dirty="0" err="1">
                <a:latin typeface="Tahoma"/>
                <a:cs typeface="Tahoma"/>
              </a:rPr>
              <a:t>biểu</a:t>
            </a:r>
            <a:r>
              <a:rPr sz="3100" b="1" spc="-315" dirty="0">
                <a:latin typeface="Tahoma"/>
                <a:cs typeface="Tahoma"/>
              </a:rPr>
              <a:t> </a:t>
            </a:r>
            <a:r>
              <a:rPr sz="3100" b="1" spc="-320" dirty="0" err="1">
                <a:latin typeface="Tahoma"/>
                <a:cs typeface="Tahoma"/>
              </a:rPr>
              <a:t>hiện</a:t>
            </a:r>
            <a:r>
              <a:rPr sz="3100" b="1" spc="-320" dirty="0">
                <a:latin typeface="Tahoma"/>
                <a:cs typeface="Tahoma"/>
              </a:rPr>
              <a:t> </a:t>
            </a:r>
            <a:r>
              <a:rPr sz="3100" b="1" spc="-5" dirty="0" err="1">
                <a:latin typeface="Tahoma"/>
                <a:cs typeface="Tahoma"/>
              </a:rPr>
              <a:t>suy</a:t>
            </a:r>
            <a:r>
              <a:rPr sz="3100" b="1" spc="-5" dirty="0">
                <a:latin typeface="Tahoma"/>
                <a:cs typeface="Tahoma"/>
              </a:rPr>
              <a:t> </a:t>
            </a:r>
            <a:r>
              <a:rPr sz="3100" b="1" spc="-5" dirty="0" err="1">
                <a:latin typeface="Tahoma"/>
                <a:cs typeface="Tahoma"/>
              </a:rPr>
              <a:t>thoái</a:t>
            </a:r>
            <a:r>
              <a:rPr sz="3100" b="1" spc="-5" dirty="0">
                <a:latin typeface="Tahoma"/>
                <a:cs typeface="Tahoma"/>
              </a:rPr>
              <a:t> </a:t>
            </a:r>
            <a:r>
              <a:rPr lang="en-US" sz="3100" b="1" spc="-450" dirty="0" err="1" smtClean="0">
                <a:latin typeface="Tahoma"/>
                <a:cs typeface="Tahoma"/>
              </a:rPr>
              <a:t>tư</a:t>
            </a:r>
            <a:r>
              <a:rPr lang="en-US" sz="3100" b="1" spc="-450" dirty="0" smtClean="0">
                <a:latin typeface="Tahoma"/>
                <a:cs typeface="Tahoma"/>
              </a:rPr>
              <a:t> </a:t>
            </a:r>
            <a:r>
              <a:rPr lang="en-US" sz="3100" b="1" spc="-450" dirty="0" err="1" smtClean="0">
                <a:latin typeface="Tahoma"/>
                <a:cs typeface="Tahoma"/>
              </a:rPr>
              <a:t>tưởng</a:t>
            </a:r>
            <a:r>
              <a:rPr sz="3100" b="1" spc="-409" dirty="0" smtClean="0">
                <a:latin typeface="Tahoma"/>
                <a:cs typeface="Tahoma"/>
              </a:rPr>
              <a:t> </a:t>
            </a:r>
            <a:r>
              <a:rPr sz="3100" b="1" spc="-5" dirty="0" err="1">
                <a:latin typeface="Tahoma"/>
                <a:cs typeface="Tahoma"/>
              </a:rPr>
              <a:t>chính</a:t>
            </a:r>
            <a:r>
              <a:rPr sz="3100" b="1" spc="-5" dirty="0">
                <a:latin typeface="Tahoma"/>
                <a:cs typeface="Tahoma"/>
              </a:rPr>
              <a:t> </a:t>
            </a:r>
            <a:r>
              <a:rPr sz="3100" b="1" spc="-540" dirty="0" err="1">
                <a:latin typeface="Tahoma"/>
                <a:cs typeface="Tahoma"/>
              </a:rPr>
              <a:t>trị</a:t>
            </a:r>
            <a:r>
              <a:rPr sz="3100" b="1" spc="-540" dirty="0">
                <a:latin typeface="Tahoma"/>
                <a:cs typeface="Tahoma"/>
              </a:rPr>
              <a:t>,  </a:t>
            </a:r>
            <a:r>
              <a:rPr sz="3100" b="1" spc="-425" dirty="0" err="1">
                <a:latin typeface="Tahoma"/>
                <a:cs typeface="Tahoma"/>
              </a:rPr>
              <a:t>đạo</a:t>
            </a:r>
            <a:r>
              <a:rPr sz="3100" b="1" spc="-425" dirty="0">
                <a:latin typeface="Tahoma"/>
                <a:cs typeface="Tahoma"/>
              </a:rPr>
              <a:t> </a:t>
            </a:r>
            <a:r>
              <a:rPr sz="3100" b="1" spc="-225" dirty="0" err="1">
                <a:latin typeface="Tahoma"/>
                <a:cs typeface="Tahoma"/>
              </a:rPr>
              <a:t>đức</a:t>
            </a:r>
            <a:r>
              <a:rPr sz="3100" b="1" spc="-225" dirty="0">
                <a:latin typeface="Tahoma"/>
                <a:cs typeface="Tahoma"/>
              </a:rPr>
              <a:t>, </a:t>
            </a:r>
            <a:r>
              <a:rPr sz="3100" b="1" spc="-400" dirty="0" err="1">
                <a:latin typeface="Tahoma"/>
                <a:cs typeface="Tahoma"/>
              </a:rPr>
              <a:t>lối</a:t>
            </a:r>
            <a:r>
              <a:rPr sz="3100" b="1" spc="-400" dirty="0">
                <a:latin typeface="Tahoma"/>
                <a:cs typeface="Tahoma"/>
              </a:rPr>
              <a:t> </a:t>
            </a:r>
            <a:r>
              <a:rPr sz="3100" b="1" spc="-240" dirty="0" err="1">
                <a:latin typeface="Tahoma"/>
                <a:cs typeface="Tahoma"/>
              </a:rPr>
              <a:t>sống</a:t>
            </a:r>
            <a:r>
              <a:rPr sz="3100" b="1" spc="-240" dirty="0">
                <a:latin typeface="Tahoma"/>
                <a:cs typeface="Tahoma"/>
              </a:rPr>
              <a:t>, </a:t>
            </a:r>
            <a:r>
              <a:rPr sz="3100" b="1" spc="-445" dirty="0" err="1">
                <a:latin typeface="Tahoma"/>
                <a:cs typeface="Tahoma"/>
              </a:rPr>
              <a:t>tự</a:t>
            </a:r>
            <a:r>
              <a:rPr sz="3100" b="1" spc="-445" dirty="0">
                <a:latin typeface="Tahoma"/>
                <a:cs typeface="Tahoma"/>
              </a:rPr>
              <a:t> </a:t>
            </a:r>
            <a:r>
              <a:rPr sz="3100" b="1" spc="-325" dirty="0" err="1">
                <a:latin typeface="Tahoma"/>
                <a:cs typeface="Tahoma"/>
              </a:rPr>
              <a:t>diễn</a:t>
            </a:r>
            <a:r>
              <a:rPr sz="3100" b="1" spc="-325" dirty="0">
                <a:latin typeface="Tahoma"/>
                <a:cs typeface="Tahoma"/>
              </a:rPr>
              <a:t> </a:t>
            </a:r>
            <a:r>
              <a:rPr sz="3100" b="1" spc="-254" dirty="0" err="1">
                <a:latin typeface="Tahoma"/>
                <a:cs typeface="Tahoma"/>
              </a:rPr>
              <a:t>biến</a:t>
            </a:r>
            <a:r>
              <a:rPr sz="3100" b="1" spc="-254" dirty="0">
                <a:latin typeface="Tahoma"/>
                <a:cs typeface="Tahoma"/>
              </a:rPr>
              <a:t>, </a:t>
            </a:r>
            <a:r>
              <a:rPr sz="3100" b="1" spc="-450" dirty="0" err="1">
                <a:latin typeface="Tahoma"/>
                <a:cs typeface="Tahoma"/>
              </a:rPr>
              <a:t>tự</a:t>
            </a:r>
            <a:r>
              <a:rPr sz="3100" b="1" spc="-450" dirty="0">
                <a:latin typeface="Tahoma"/>
                <a:cs typeface="Tahoma"/>
              </a:rPr>
              <a:t> </a:t>
            </a:r>
            <a:r>
              <a:rPr sz="3100" b="1" spc="-215" dirty="0" err="1">
                <a:latin typeface="Tahoma"/>
                <a:cs typeface="Tahoma"/>
              </a:rPr>
              <a:t>chuyển</a:t>
            </a:r>
            <a:r>
              <a:rPr sz="3100" b="1" spc="-215" dirty="0">
                <a:latin typeface="Tahoma"/>
                <a:cs typeface="Tahoma"/>
              </a:rPr>
              <a:t>  </a:t>
            </a:r>
            <a:r>
              <a:rPr sz="3100" b="1" spc="-5" dirty="0" err="1">
                <a:latin typeface="Tahoma"/>
                <a:cs typeface="Tahoma"/>
              </a:rPr>
              <a:t>hóa</a:t>
            </a:r>
            <a:r>
              <a:rPr sz="3100" b="1" spc="-5" dirty="0">
                <a:latin typeface="Tahoma"/>
                <a:cs typeface="Tahoma"/>
              </a:rPr>
              <a:t> </a:t>
            </a:r>
            <a:r>
              <a:rPr sz="3100" b="1" spc="-5" dirty="0" err="1">
                <a:latin typeface="Tahoma"/>
                <a:cs typeface="Tahoma"/>
              </a:rPr>
              <a:t>theo</a:t>
            </a:r>
            <a:r>
              <a:rPr sz="3100" b="1" spc="-5" dirty="0">
                <a:latin typeface="Tahoma"/>
                <a:cs typeface="Tahoma"/>
              </a:rPr>
              <a:t> </a:t>
            </a:r>
            <a:r>
              <a:rPr sz="3100" b="1" spc="-10" dirty="0" err="1">
                <a:latin typeface="Tahoma"/>
                <a:cs typeface="Tahoma"/>
              </a:rPr>
              <a:t>đánh</a:t>
            </a:r>
            <a:r>
              <a:rPr sz="3100" b="1" spc="-10" dirty="0">
                <a:latin typeface="Tahoma"/>
                <a:cs typeface="Tahoma"/>
              </a:rPr>
              <a:t> </a:t>
            </a:r>
            <a:r>
              <a:rPr sz="3100" b="1" spc="-5" dirty="0" err="1">
                <a:latin typeface="Tahoma"/>
                <a:cs typeface="Tahoma"/>
              </a:rPr>
              <a:t>giá</a:t>
            </a:r>
            <a:r>
              <a:rPr sz="3100" b="1" spc="-5" dirty="0">
                <a:latin typeface="Tahoma"/>
                <a:cs typeface="Tahoma"/>
              </a:rPr>
              <a:t> </a:t>
            </a:r>
            <a:r>
              <a:rPr sz="3100" b="1" spc="-380" dirty="0" err="1">
                <a:latin typeface="Tahoma"/>
                <a:cs typeface="Tahoma"/>
              </a:rPr>
              <a:t>của</a:t>
            </a:r>
            <a:r>
              <a:rPr sz="3100" b="1" spc="-380" dirty="0">
                <a:latin typeface="Tahoma"/>
                <a:cs typeface="Tahoma"/>
              </a:rPr>
              <a:t> </a:t>
            </a:r>
            <a:r>
              <a:rPr sz="3100" b="1" spc="-420" dirty="0" err="1">
                <a:latin typeface="Tahoma"/>
                <a:cs typeface="Tahoma"/>
              </a:rPr>
              <a:t>cấp</a:t>
            </a:r>
            <a:r>
              <a:rPr sz="3100" b="1" spc="-420" dirty="0">
                <a:latin typeface="Tahoma"/>
                <a:cs typeface="Tahoma"/>
              </a:rPr>
              <a:t> </a:t>
            </a:r>
            <a:r>
              <a:rPr sz="3100" b="1" spc="-5" dirty="0" err="1">
                <a:latin typeface="Tahoma"/>
                <a:cs typeface="Tahoma"/>
              </a:rPr>
              <a:t>có</a:t>
            </a:r>
            <a:r>
              <a:rPr sz="3100" b="1" spc="-5" dirty="0">
                <a:latin typeface="Tahoma"/>
                <a:cs typeface="Tahoma"/>
              </a:rPr>
              <a:t> </a:t>
            </a:r>
            <a:r>
              <a:rPr sz="3100" b="1" spc="-320" dirty="0" err="1">
                <a:latin typeface="Tahoma"/>
                <a:cs typeface="Tahoma"/>
              </a:rPr>
              <a:t>thẩm</a:t>
            </a:r>
            <a:r>
              <a:rPr sz="3100" b="1" spc="-114" dirty="0">
                <a:latin typeface="Tahoma"/>
                <a:cs typeface="Tahoma"/>
              </a:rPr>
              <a:t> </a:t>
            </a:r>
            <a:r>
              <a:rPr sz="3100" b="1" spc="-220" dirty="0" err="1">
                <a:latin typeface="Tahoma"/>
                <a:cs typeface="Tahoma"/>
              </a:rPr>
              <a:t>quyền</a:t>
            </a:r>
            <a:r>
              <a:rPr sz="3100" b="1" spc="-220" dirty="0">
                <a:latin typeface="Tahoma"/>
                <a:cs typeface="Tahoma"/>
              </a:rPr>
              <a:t>.</a:t>
            </a:r>
            <a:endParaRPr sz="3100" dirty="0">
              <a:latin typeface="Tahoma"/>
              <a:cs typeface="Tahoma"/>
            </a:endParaRPr>
          </a:p>
          <a:p>
            <a:pPr marL="12700" marR="5080" algn="just">
              <a:lnSpc>
                <a:spcPts val="6480"/>
              </a:lnSpc>
              <a:spcBef>
                <a:spcPts val="445"/>
              </a:spcBef>
            </a:pPr>
            <a:r>
              <a:rPr sz="3100" b="1" spc="-5" dirty="0">
                <a:solidFill>
                  <a:srgbClr val="FF0000"/>
                </a:solidFill>
                <a:latin typeface="Tahoma"/>
                <a:cs typeface="Tahoma"/>
              </a:rPr>
              <a:t>+ </a:t>
            </a:r>
            <a:r>
              <a:rPr sz="3600" b="1" spc="-5" dirty="0" err="1">
                <a:latin typeface="Tahoma"/>
                <a:cs typeface="Tahoma"/>
              </a:rPr>
              <a:t>Trên</a:t>
            </a:r>
            <a:r>
              <a:rPr sz="3600" b="1" spc="-5" dirty="0">
                <a:latin typeface="Tahoma"/>
                <a:cs typeface="Tahoma"/>
              </a:rPr>
              <a:t> </a:t>
            </a:r>
            <a:r>
              <a:rPr sz="3600" b="1" spc="-10" dirty="0">
                <a:solidFill>
                  <a:srgbClr val="008000"/>
                </a:solidFill>
                <a:latin typeface="Tahoma"/>
                <a:cs typeface="Tahoma"/>
              </a:rPr>
              <a:t>50% </a:t>
            </a:r>
            <a:r>
              <a:rPr sz="3600" b="1" dirty="0" err="1">
                <a:latin typeface="Tahoma"/>
                <a:cs typeface="Tahoma"/>
              </a:rPr>
              <a:t>tiêu</a:t>
            </a:r>
            <a:r>
              <a:rPr sz="3600" b="1" dirty="0">
                <a:latin typeface="Tahoma"/>
                <a:cs typeface="Tahoma"/>
              </a:rPr>
              <a:t> </a:t>
            </a:r>
            <a:r>
              <a:rPr sz="3600" b="1" spc="-5" dirty="0" err="1">
                <a:latin typeface="Tahoma"/>
                <a:cs typeface="Tahoma"/>
              </a:rPr>
              <a:t>chí</a:t>
            </a:r>
            <a:r>
              <a:rPr sz="3600" b="1" spc="-5" dirty="0">
                <a:latin typeface="Tahoma"/>
                <a:cs typeface="Tahoma"/>
              </a:rPr>
              <a:t> </a:t>
            </a:r>
            <a:r>
              <a:rPr lang="en-US" sz="3600" b="1" spc="-265" dirty="0" err="1" smtClean="0">
                <a:solidFill>
                  <a:srgbClr val="008000"/>
                </a:solidFill>
                <a:latin typeface="Tahoma"/>
                <a:cs typeface="Tahoma"/>
              </a:rPr>
              <a:t>chưa</a:t>
            </a:r>
            <a:r>
              <a:rPr lang="en-US" sz="3600" b="1" spc="-265" dirty="0" smtClean="0">
                <a:solidFill>
                  <a:srgbClr val="008000"/>
                </a:solidFill>
                <a:latin typeface="Tahoma"/>
                <a:cs typeface="Tahoma"/>
              </a:rPr>
              <a:t> </a:t>
            </a:r>
            <a:r>
              <a:rPr sz="3600" b="1" spc="-484" dirty="0" err="1" smtClean="0">
                <a:latin typeface="Tahoma"/>
                <a:cs typeface="Tahoma"/>
              </a:rPr>
              <a:t>bảo</a:t>
            </a:r>
            <a:r>
              <a:rPr sz="3600" b="1" spc="-484" dirty="0" smtClean="0">
                <a:latin typeface="Tahoma"/>
                <a:cs typeface="Tahoma"/>
              </a:rPr>
              <a:t> </a:t>
            </a:r>
            <a:r>
              <a:rPr sz="3600" b="1" spc="-484" dirty="0" err="1">
                <a:latin typeface="Tahoma"/>
                <a:cs typeface="Tahoma"/>
              </a:rPr>
              <a:t>đảm</a:t>
            </a:r>
            <a:r>
              <a:rPr sz="3600" b="1" spc="-484" dirty="0">
                <a:latin typeface="Tahoma"/>
                <a:cs typeface="Tahoma"/>
              </a:rPr>
              <a:t>  </a:t>
            </a:r>
            <a:r>
              <a:rPr sz="3600" b="1" spc="-365" dirty="0" err="1">
                <a:latin typeface="Tahoma"/>
                <a:cs typeface="Tahoma"/>
              </a:rPr>
              <a:t>chất</a:t>
            </a:r>
            <a:r>
              <a:rPr sz="3600" b="1" spc="-10" dirty="0">
                <a:latin typeface="Tahoma"/>
                <a:cs typeface="Tahoma"/>
              </a:rPr>
              <a:t> </a:t>
            </a:r>
            <a:r>
              <a:rPr lang="en-US" sz="3600" b="1" spc="-400" dirty="0" err="1" smtClean="0">
                <a:latin typeface="Tahoma"/>
                <a:cs typeface="Tahoma"/>
              </a:rPr>
              <a:t>lượng</a:t>
            </a:r>
            <a:r>
              <a:rPr sz="3600" b="1" spc="-400" dirty="0" smtClean="0">
                <a:latin typeface="Tahoma"/>
                <a:cs typeface="Tahoma"/>
              </a:rPr>
              <a:t>.</a:t>
            </a:r>
            <a:endParaRPr sz="3600" dirty="0">
              <a:latin typeface="Tahoma"/>
              <a:cs typeface="Tahoma"/>
            </a:endParaRPr>
          </a:p>
          <a:p>
            <a:pPr marL="12700" algn="just">
              <a:spcBef>
                <a:spcPts val="1585"/>
              </a:spcBef>
            </a:pPr>
            <a:r>
              <a:rPr sz="3100" b="1" spc="-5" dirty="0" smtClean="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lang="en-US" sz="3100" b="1" spc="-5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lang="en-US" sz="3100" b="1" spc="-5" dirty="0" err="1" smtClean="0">
                <a:latin typeface="Tahoma"/>
                <a:cs typeface="Tahoma"/>
              </a:rPr>
              <a:t>bị</a:t>
            </a:r>
            <a:r>
              <a:rPr lang="en-US" sz="3100" b="1" spc="-5" dirty="0" smtClean="0">
                <a:latin typeface="Tahoma"/>
                <a:cs typeface="Tahoma"/>
              </a:rPr>
              <a:t> </a:t>
            </a:r>
            <a:r>
              <a:rPr sz="3600" b="1" spc="-520" dirty="0" err="1" smtClean="0">
                <a:latin typeface="Tahoma"/>
                <a:cs typeface="Tahoma"/>
              </a:rPr>
              <a:t>xử</a:t>
            </a:r>
            <a:r>
              <a:rPr sz="3600" b="1" spc="-520" dirty="0" smtClean="0">
                <a:latin typeface="Tahoma"/>
                <a:cs typeface="Tahoma"/>
              </a:rPr>
              <a:t> </a:t>
            </a:r>
            <a:r>
              <a:rPr sz="3600" b="1" dirty="0" err="1">
                <a:latin typeface="Tahoma"/>
                <a:cs typeface="Tahoma"/>
              </a:rPr>
              <a:t>lý</a:t>
            </a:r>
            <a:r>
              <a:rPr sz="3600" b="1" dirty="0">
                <a:latin typeface="Tahoma"/>
                <a:cs typeface="Tahoma"/>
              </a:rPr>
              <a:t> </a:t>
            </a:r>
            <a:r>
              <a:rPr sz="3600" b="1" spc="-765" dirty="0" err="1">
                <a:latin typeface="Tahoma"/>
                <a:cs typeface="Tahoma"/>
              </a:rPr>
              <a:t>kỷ</a:t>
            </a:r>
            <a:r>
              <a:rPr sz="3600" b="1" spc="-765" dirty="0">
                <a:latin typeface="Tahoma"/>
                <a:cs typeface="Tahoma"/>
              </a:rPr>
              <a:t> </a:t>
            </a:r>
            <a:r>
              <a:rPr lang="en-US" sz="3600" b="1" spc="-765" dirty="0" smtClean="0">
                <a:latin typeface="Tahoma"/>
                <a:cs typeface="Tahoma"/>
              </a:rPr>
              <a:t>    </a:t>
            </a:r>
            <a:r>
              <a:rPr sz="3600" b="1" spc="-365" dirty="0" err="1" smtClean="0">
                <a:latin typeface="Tahoma"/>
                <a:cs typeface="Tahoma"/>
              </a:rPr>
              <a:t>luật</a:t>
            </a:r>
            <a:r>
              <a:rPr sz="3600" b="1" spc="-365" dirty="0" smtClean="0">
                <a:latin typeface="Tahoma"/>
                <a:cs typeface="Tahoma"/>
              </a:rPr>
              <a:t> </a:t>
            </a:r>
            <a:r>
              <a:rPr sz="3600" b="1" dirty="0" err="1">
                <a:latin typeface="Tahoma"/>
                <a:cs typeface="Tahoma"/>
              </a:rPr>
              <a:t>trong</a:t>
            </a:r>
            <a:r>
              <a:rPr sz="3600" b="1" spc="-495" dirty="0">
                <a:latin typeface="Tahoma"/>
                <a:cs typeface="Tahoma"/>
              </a:rPr>
              <a:t> </a:t>
            </a:r>
            <a:r>
              <a:rPr sz="3600" b="1" spc="-5" dirty="0" err="1">
                <a:latin typeface="Tahoma"/>
                <a:cs typeface="Tahoma"/>
              </a:rPr>
              <a:t>năm</a:t>
            </a:r>
            <a:r>
              <a:rPr sz="3600" b="1" spc="-5" dirty="0">
                <a:latin typeface="Tahoma"/>
                <a:cs typeface="Tahoma"/>
              </a:rPr>
              <a:t>.</a:t>
            </a:r>
            <a:endParaRPr sz="3600" dirty="0">
              <a:latin typeface="Tahoma"/>
              <a:cs typeface="Tahom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810614" y="544194"/>
            <a:ext cx="8566785" cy="635000"/>
          </a:xfrm>
          <a:prstGeom prst="rect">
            <a:avLst/>
          </a:prstGeom>
        </p:spPr>
        <p:txBody>
          <a:bodyPr vert="horz" wrap="square" lIns="0" tIns="1206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0">
                <a:solidFill>
                  <a:srgbClr val="008000"/>
                </a:solidFill>
                <a:latin typeface="Tahoma"/>
                <a:cs typeface="Tahoma"/>
              </a:rPr>
              <a:t>KHÔNG HOÀN THÀNH </a:t>
            </a:r>
            <a:r>
              <a:rPr sz="4000" spc="-315">
                <a:solidFill>
                  <a:srgbClr val="008000"/>
                </a:solidFill>
                <a:latin typeface="Tahoma"/>
                <a:cs typeface="Tahoma"/>
              </a:rPr>
              <a:t>NHIỆM</a:t>
            </a:r>
            <a:r>
              <a:rPr sz="4000" spc="90">
                <a:solidFill>
                  <a:srgbClr val="008000"/>
                </a:solidFill>
                <a:latin typeface="Tahoma"/>
                <a:cs typeface="Tahoma"/>
              </a:rPr>
              <a:t> </a:t>
            </a:r>
            <a:r>
              <a:rPr sz="4000" spc="-355">
                <a:solidFill>
                  <a:srgbClr val="008000"/>
                </a:solidFill>
                <a:latin typeface="Tahoma"/>
                <a:cs typeface="Tahoma"/>
              </a:rPr>
              <a:t>VỤ:</a:t>
            </a:r>
            <a:endParaRPr sz="4000"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1642864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60627" y="1438128"/>
            <a:ext cx="8650605" cy="33361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50000"/>
              </a:lnSpc>
              <a:spcBef>
                <a:spcPts val="95"/>
              </a:spcBef>
            </a:pPr>
            <a:r>
              <a:rPr sz="4800" b="1" spc="-5" dirty="0" err="1">
                <a:latin typeface="Tahoma"/>
                <a:cs typeface="Tahoma"/>
              </a:rPr>
              <a:t>Hoàn</a:t>
            </a:r>
            <a:r>
              <a:rPr sz="4800" b="1" spc="-5" dirty="0">
                <a:latin typeface="Tahoma"/>
                <a:cs typeface="Tahoma"/>
              </a:rPr>
              <a:t> </a:t>
            </a:r>
            <a:r>
              <a:rPr sz="4800" b="1" dirty="0" err="1">
                <a:latin typeface="Tahoma"/>
                <a:cs typeface="Tahoma"/>
              </a:rPr>
              <a:t>thành</a:t>
            </a:r>
            <a:r>
              <a:rPr sz="4800" b="1" dirty="0">
                <a:latin typeface="Tahoma"/>
                <a:cs typeface="Tahoma"/>
              </a:rPr>
              <a:t> </a:t>
            </a:r>
            <a:r>
              <a:rPr sz="4800" b="1" spc="-5" dirty="0" err="1">
                <a:latin typeface="Tahoma"/>
                <a:cs typeface="Tahoma"/>
              </a:rPr>
              <a:t>các</a:t>
            </a:r>
            <a:r>
              <a:rPr sz="4800" b="1" spc="-5" dirty="0">
                <a:latin typeface="Tahoma"/>
                <a:cs typeface="Tahoma"/>
              </a:rPr>
              <a:t> </a:t>
            </a:r>
            <a:r>
              <a:rPr sz="4800" b="1" spc="-395" dirty="0" err="1">
                <a:latin typeface="Tahoma"/>
                <a:cs typeface="Tahoma"/>
              </a:rPr>
              <a:t>nhiệm</a:t>
            </a:r>
            <a:r>
              <a:rPr sz="4800" b="1" spc="-395" dirty="0">
                <a:latin typeface="Tahoma"/>
                <a:cs typeface="Tahoma"/>
              </a:rPr>
              <a:t> </a:t>
            </a:r>
            <a:r>
              <a:rPr sz="4800" b="1" spc="-860" dirty="0" err="1">
                <a:latin typeface="Tahoma"/>
                <a:cs typeface="Tahoma"/>
              </a:rPr>
              <a:t>vụ</a:t>
            </a:r>
            <a:r>
              <a:rPr sz="4800" b="1" spc="-860" dirty="0">
                <a:latin typeface="Tahoma"/>
                <a:cs typeface="Tahoma"/>
              </a:rPr>
              <a:t>  </a:t>
            </a:r>
            <a:r>
              <a:rPr sz="4800" b="1" spc="-5" dirty="0">
                <a:latin typeface="Tahoma"/>
                <a:cs typeface="Tahoma"/>
              </a:rPr>
              <a:t>(</a:t>
            </a:r>
            <a:r>
              <a:rPr sz="4800" b="1" spc="-5" dirty="0" err="1">
                <a:latin typeface="Tahoma"/>
                <a:cs typeface="Tahoma"/>
              </a:rPr>
              <a:t>không</a:t>
            </a:r>
            <a:r>
              <a:rPr sz="4800" b="1" spc="-5" dirty="0">
                <a:latin typeface="Tahoma"/>
                <a:cs typeface="Tahoma"/>
              </a:rPr>
              <a:t> </a:t>
            </a:r>
            <a:r>
              <a:rPr sz="4800" b="1" spc="-5" dirty="0" err="1">
                <a:latin typeface="Tahoma"/>
                <a:cs typeface="Tahoma"/>
              </a:rPr>
              <a:t>quá</a:t>
            </a:r>
            <a:r>
              <a:rPr sz="4800" b="1" spc="-5" dirty="0">
                <a:latin typeface="Tahoma"/>
                <a:cs typeface="Tahoma"/>
              </a:rPr>
              <a:t> </a:t>
            </a:r>
            <a:r>
              <a:rPr sz="4800" b="1" spc="5" dirty="0">
                <a:solidFill>
                  <a:srgbClr val="FF0000"/>
                </a:solidFill>
                <a:latin typeface="Tahoma"/>
                <a:cs typeface="Tahoma"/>
              </a:rPr>
              <a:t>20% </a:t>
            </a:r>
            <a:r>
              <a:rPr sz="4800" b="1" dirty="0" err="1">
                <a:latin typeface="Tahoma"/>
                <a:cs typeface="Tahoma"/>
              </a:rPr>
              <a:t>tiêu</a:t>
            </a:r>
            <a:r>
              <a:rPr sz="4800" b="1" dirty="0">
                <a:latin typeface="Tahoma"/>
                <a:cs typeface="Tahoma"/>
              </a:rPr>
              <a:t> </a:t>
            </a:r>
            <a:r>
              <a:rPr sz="4800" b="1" spc="-5" dirty="0" err="1">
                <a:latin typeface="Tahoma"/>
                <a:cs typeface="Tahoma"/>
              </a:rPr>
              <a:t>chí</a:t>
            </a:r>
            <a:r>
              <a:rPr sz="4800" b="1" spc="-5" dirty="0">
                <a:latin typeface="Tahoma"/>
                <a:cs typeface="Tahoma"/>
              </a:rPr>
              <a:t>  </a:t>
            </a:r>
            <a:r>
              <a:rPr lang="en-US" sz="4800" b="1" spc="-350" dirty="0" err="1" smtClean="0">
                <a:solidFill>
                  <a:srgbClr val="FF0000"/>
                </a:solidFill>
                <a:latin typeface="Tahoma"/>
                <a:cs typeface="Tahoma"/>
              </a:rPr>
              <a:t>chưa</a:t>
            </a:r>
            <a:r>
              <a:rPr lang="en-US" sz="4800" b="1" spc="-350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4800" b="1" spc="-645" dirty="0" err="1" smtClean="0">
                <a:latin typeface="Tahoma"/>
                <a:cs typeface="Tahoma"/>
              </a:rPr>
              <a:t>bảo</a:t>
            </a:r>
            <a:r>
              <a:rPr sz="4800" b="1" spc="-645" dirty="0" smtClean="0">
                <a:latin typeface="Tahoma"/>
                <a:cs typeface="Tahoma"/>
              </a:rPr>
              <a:t> </a:t>
            </a:r>
            <a:r>
              <a:rPr sz="4800" b="1" spc="-645" dirty="0" err="1">
                <a:latin typeface="Tahoma"/>
                <a:cs typeface="Tahoma"/>
              </a:rPr>
              <a:t>đảm</a:t>
            </a:r>
            <a:r>
              <a:rPr sz="4800" b="1" spc="-645" dirty="0">
                <a:latin typeface="Tahoma"/>
                <a:cs typeface="Tahoma"/>
              </a:rPr>
              <a:t> </a:t>
            </a:r>
            <a:r>
              <a:rPr sz="4800" b="1" spc="-484" dirty="0" err="1">
                <a:latin typeface="Tahoma"/>
                <a:cs typeface="Tahoma"/>
              </a:rPr>
              <a:t>chất</a:t>
            </a:r>
            <a:r>
              <a:rPr sz="4800" b="1" spc="135" dirty="0">
                <a:latin typeface="Tahoma"/>
                <a:cs typeface="Tahoma"/>
              </a:rPr>
              <a:t> </a:t>
            </a:r>
            <a:r>
              <a:rPr lang="en-US" sz="4800" b="1" spc="-455" dirty="0" err="1" smtClean="0">
                <a:latin typeface="Tahoma"/>
                <a:cs typeface="Tahoma"/>
              </a:rPr>
              <a:t>lượng</a:t>
            </a:r>
            <a:r>
              <a:rPr sz="4800" b="1" spc="-455" dirty="0" smtClean="0">
                <a:latin typeface="Tahoma"/>
                <a:cs typeface="Tahoma"/>
              </a:rPr>
              <a:t>).</a:t>
            </a:r>
            <a:endParaRPr sz="4800" dirty="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836545" y="544194"/>
            <a:ext cx="651954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4000" b="1" spc="-10">
                <a:solidFill>
                  <a:srgbClr val="008000"/>
                </a:solidFill>
                <a:latin typeface="Tahoma"/>
                <a:cs typeface="Tahoma"/>
              </a:rPr>
              <a:t>HOÀN THÀNH </a:t>
            </a:r>
            <a:r>
              <a:rPr sz="4000" b="1" spc="-315">
                <a:solidFill>
                  <a:srgbClr val="008000"/>
                </a:solidFill>
                <a:latin typeface="Tahoma"/>
                <a:cs typeface="Tahoma"/>
              </a:rPr>
              <a:t>NHIỆM</a:t>
            </a:r>
            <a:r>
              <a:rPr sz="4000" b="1" spc="80">
                <a:solidFill>
                  <a:srgbClr val="008000"/>
                </a:solidFill>
                <a:latin typeface="Tahoma"/>
                <a:cs typeface="Tahoma"/>
              </a:rPr>
              <a:t> </a:t>
            </a:r>
            <a:r>
              <a:rPr sz="4000" b="1" spc="-355">
                <a:solidFill>
                  <a:srgbClr val="008000"/>
                </a:solidFill>
                <a:latin typeface="Tahoma"/>
                <a:cs typeface="Tahoma"/>
              </a:rPr>
              <a:t>VỤ:</a:t>
            </a:r>
            <a:endParaRPr sz="4000"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3758347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571089" y="2192020"/>
            <a:ext cx="7070090" cy="2769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47825" marR="5080" indent="-1635760">
              <a:lnSpc>
                <a:spcPct val="150000"/>
              </a:lnSpc>
              <a:spcBef>
                <a:spcPts val="100"/>
              </a:spcBef>
            </a:pPr>
            <a:r>
              <a:rPr sz="6000" b="1" spc="-5">
                <a:latin typeface="Tahoma"/>
                <a:cs typeface="Tahoma"/>
              </a:rPr>
              <a:t>Hoàn </a:t>
            </a:r>
            <a:r>
              <a:rPr sz="6000" b="1">
                <a:latin typeface="Tahoma"/>
                <a:cs typeface="Tahoma"/>
              </a:rPr>
              <a:t>thành</a:t>
            </a:r>
            <a:r>
              <a:rPr sz="6000" b="1" spc="-114">
                <a:latin typeface="Tahoma"/>
                <a:cs typeface="Tahoma"/>
              </a:rPr>
              <a:t> </a:t>
            </a:r>
            <a:r>
              <a:rPr sz="6000" b="1" spc="-5">
                <a:solidFill>
                  <a:srgbClr val="FF0000"/>
                </a:solidFill>
                <a:latin typeface="Tahoma"/>
                <a:cs typeface="Tahoma"/>
              </a:rPr>
              <a:t>100%  </a:t>
            </a:r>
            <a:r>
              <a:rPr sz="6000" b="1" spc="-495">
                <a:latin typeface="Tahoma"/>
                <a:cs typeface="Tahoma"/>
              </a:rPr>
              <a:t>nhiệm</a:t>
            </a:r>
            <a:r>
              <a:rPr sz="6000" b="1" spc="-10">
                <a:latin typeface="Tahoma"/>
                <a:cs typeface="Tahoma"/>
              </a:rPr>
              <a:t> </a:t>
            </a:r>
            <a:r>
              <a:rPr sz="6000" b="1" spc="-725">
                <a:latin typeface="Tahoma"/>
                <a:cs typeface="Tahoma"/>
              </a:rPr>
              <a:t>vụ.</a:t>
            </a:r>
            <a:endParaRPr sz="60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255927" y="544194"/>
            <a:ext cx="767651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4000" b="1" spc="-10">
                <a:solidFill>
                  <a:srgbClr val="008000"/>
                </a:solidFill>
                <a:latin typeface="Tahoma"/>
                <a:cs typeface="Tahoma"/>
              </a:rPr>
              <a:t>HOÀN THÀNH </a:t>
            </a:r>
            <a:r>
              <a:rPr sz="4000" b="1" spc="-315">
                <a:solidFill>
                  <a:srgbClr val="008000"/>
                </a:solidFill>
                <a:latin typeface="Tahoma"/>
                <a:cs typeface="Tahoma"/>
              </a:rPr>
              <a:t>TỐT NHIỆM</a:t>
            </a:r>
            <a:r>
              <a:rPr sz="4000" b="1" spc="-480">
                <a:solidFill>
                  <a:srgbClr val="008000"/>
                </a:solidFill>
                <a:latin typeface="Tahoma"/>
                <a:cs typeface="Tahoma"/>
              </a:rPr>
              <a:t> </a:t>
            </a:r>
            <a:r>
              <a:rPr sz="4000" b="1" spc="-355">
                <a:solidFill>
                  <a:srgbClr val="008000"/>
                </a:solidFill>
                <a:latin typeface="Tahoma"/>
                <a:cs typeface="Tahoma"/>
              </a:rPr>
              <a:t>VỤ:</a:t>
            </a:r>
            <a:endParaRPr sz="4000"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4276218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46910" y="1140013"/>
            <a:ext cx="8738870" cy="55130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50000"/>
              </a:lnSpc>
              <a:spcBef>
                <a:spcPts val="100"/>
              </a:spcBef>
            </a:pPr>
            <a:r>
              <a:rPr sz="6000" b="1" spc="-5" dirty="0" err="1">
                <a:latin typeface="Tahoma"/>
                <a:cs typeface="Tahoma"/>
              </a:rPr>
              <a:t>Hoàn</a:t>
            </a:r>
            <a:r>
              <a:rPr sz="6000" b="1" spc="-5" dirty="0">
                <a:latin typeface="Tahoma"/>
                <a:cs typeface="Tahoma"/>
              </a:rPr>
              <a:t> </a:t>
            </a:r>
            <a:r>
              <a:rPr sz="6000" b="1" spc="-5" dirty="0" err="1">
                <a:latin typeface="Tahoma"/>
                <a:cs typeface="Tahoma"/>
              </a:rPr>
              <a:t>thành</a:t>
            </a:r>
            <a:r>
              <a:rPr sz="6000" b="1" spc="-5" dirty="0">
                <a:latin typeface="Tahoma"/>
                <a:cs typeface="Tahoma"/>
              </a:rPr>
              <a:t> </a:t>
            </a:r>
            <a:r>
              <a:rPr sz="6000" b="1" dirty="0">
                <a:solidFill>
                  <a:srgbClr val="FF0000"/>
                </a:solidFill>
                <a:latin typeface="Tahoma"/>
                <a:cs typeface="Tahoma"/>
              </a:rPr>
              <a:t>100%  </a:t>
            </a:r>
            <a:r>
              <a:rPr sz="6000" b="1" spc="-490" dirty="0" err="1">
                <a:latin typeface="Tahoma"/>
                <a:cs typeface="Tahoma"/>
              </a:rPr>
              <a:t>nhiệm</a:t>
            </a:r>
            <a:r>
              <a:rPr sz="6000" b="1" spc="-490" dirty="0">
                <a:latin typeface="Tahoma"/>
                <a:cs typeface="Tahoma"/>
              </a:rPr>
              <a:t> </a:t>
            </a:r>
            <a:r>
              <a:rPr sz="6000" b="1" spc="-720" dirty="0" err="1">
                <a:latin typeface="Tahoma"/>
                <a:cs typeface="Tahoma"/>
              </a:rPr>
              <a:t>vụ</a:t>
            </a:r>
            <a:r>
              <a:rPr sz="6000" b="1" spc="-720" dirty="0">
                <a:latin typeface="Tahoma"/>
                <a:cs typeface="Tahoma"/>
              </a:rPr>
              <a:t>, </a:t>
            </a:r>
            <a:r>
              <a:rPr sz="6000" b="1" dirty="0" err="1">
                <a:latin typeface="Tahoma"/>
                <a:cs typeface="Tahoma"/>
              </a:rPr>
              <a:t>trong</a:t>
            </a:r>
            <a:r>
              <a:rPr sz="6000" b="1" dirty="0">
                <a:latin typeface="Tahoma"/>
                <a:cs typeface="Tahoma"/>
              </a:rPr>
              <a:t> </a:t>
            </a:r>
            <a:r>
              <a:rPr sz="6000" b="1" dirty="0" err="1">
                <a:latin typeface="Tahoma"/>
                <a:cs typeface="Tahoma"/>
              </a:rPr>
              <a:t>đó</a:t>
            </a:r>
            <a:r>
              <a:rPr sz="6000" b="1" dirty="0">
                <a:latin typeface="Tahoma"/>
                <a:cs typeface="Tahoma"/>
              </a:rPr>
              <a:t> </a:t>
            </a:r>
            <a:r>
              <a:rPr sz="6000" b="1" dirty="0" err="1">
                <a:latin typeface="Tahoma"/>
                <a:cs typeface="Tahoma"/>
              </a:rPr>
              <a:t>ít</a:t>
            </a:r>
            <a:r>
              <a:rPr sz="6000" b="1" dirty="0">
                <a:latin typeface="Tahoma"/>
                <a:cs typeface="Tahoma"/>
              </a:rPr>
              <a:t>  </a:t>
            </a:r>
            <a:r>
              <a:rPr sz="6000" b="1" spc="-605" dirty="0" err="1">
                <a:latin typeface="Tahoma"/>
                <a:cs typeface="Tahoma"/>
              </a:rPr>
              <a:t>nhất</a:t>
            </a:r>
            <a:r>
              <a:rPr sz="6000" b="1" spc="-605" dirty="0">
                <a:latin typeface="Tahoma"/>
                <a:cs typeface="Tahoma"/>
              </a:rPr>
              <a:t> </a:t>
            </a:r>
            <a:r>
              <a:rPr sz="6000" b="1" dirty="0">
                <a:solidFill>
                  <a:srgbClr val="FF0000"/>
                </a:solidFill>
                <a:latin typeface="Tahoma"/>
                <a:cs typeface="Tahoma"/>
              </a:rPr>
              <a:t>50% </a:t>
            </a:r>
            <a:r>
              <a:rPr sz="6000" b="1" spc="-5" dirty="0" err="1">
                <a:latin typeface="Tahoma"/>
                <a:cs typeface="Tahoma"/>
              </a:rPr>
              <a:t>hoàn</a:t>
            </a:r>
            <a:r>
              <a:rPr sz="6000" b="1" spc="-5" dirty="0">
                <a:latin typeface="Tahoma"/>
                <a:cs typeface="Tahoma"/>
              </a:rPr>
              <a:t> </a:t>
            </a:r>
            <a:r>
              <a:rPr sz="6000" b="1" spc="-10" dirty="0" err="1">
                <a:latin typeface="Tahoma"/>
                <a:cs typeface="Tahoma"/>
              </a:rPr>
              <a:t>thành</a:t>
            </a:r>
            <a:r>
              <a:rPr sz="6000" b="1" spc="-10" dirty="0">
                <a:latin typeface="Tahoma"/>
                <a:cs typeface="Tahoma"/>
              </a:rPr>
              <a:t>  </a:t>
            </a:r>
            <a:r>
              <a:rPr lang="en-US" sz="6000" b="1" spc="-560" dirty="0" err="1" smtClean="0">
                <a:solidFill>
                  <a:srgbClr val="FF0000"/>
                </a:solidFill>
                <a:latin typeface="Tahoma"/>
                <a:cs typeface="Tahoma"/>
              </a:rPr>
              <a:t>vượt</a:t>
            </a:r>
            <a:r>
              <a:rPr lang="en-US" sz="6000" b="1" spc="-560" dirty="0" smtClean="0">
                <a:solidFill>
                  <a:srgbClr val="FF0000"/>
                </a:solidFill>
                <a:latin typeface="Tahoma"/>
                <a:cs typeface="Tahoma"/>
              </a:rPr>
              <a:t>  </a:t>
            </a:r>
            <a:r>
              <a:rPr lang="en-US" sz="6000" b="1" spc="-560" dirty="0" err="1" smtClean="0">
                <a:solidFill>
                  <a:srgbClr val="FF0000"/>
                </a:solidFill>
                <a:latin typeface="Tahoma"/>
                <a:cs typeface="Tahoma"/>
              </a:rPr>
              <a:t>mức</a:t>
            </a:r>
            <a:r>
              <a:rPr sz="6000" b="1" spc="-320" dirty="0" smtClean="0">
                <a:solidFill>
                  <a:srgbClr val="FF0000"/>
                </a:solidFill>
                <a:latin typeface="Tahoma"/>
                <a:cs typeface="Tahoma"/>
              </a:rPr>
              <a:t>.</a:t>
            </a:r>
            <a:endParaRPr sz="6000" dirty="0">
              <a:latin typeface="Tahoma"/>
              <a:cs typeface="Tahom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958441" y="507619"/>
            <a:ext cx="8275320" cy="574040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>
                <a:solidFill>
                  <a:srgbClr val="008000"/>
                </a:solidFill>
                <a:latin typeface="Tahoma"/>
                <a:cs typeface="Tahoma"/>
              </a:rPr>
              <a:t>HOÀN THÀNH </a:t>
            </a:r>
            <a:r>
              <a:rPr sz="3600" spc="-290">
                <a:solidFill>
                  <a:srgbClr val="008000"/>
                </a:solidFill>
                <a:latin typeface="Tahoma"/>
                <a:cs typeface="Tahoma"/>
              </a:rPr>
              <a:t>XUẤT </a:t>
            </a:r>
            <a:r>
              <a:rPr sz="3600" spc="-390">
                <a:solidFill>
                  <a:srgbClr val="008000"/>
                </a:solidFill>
                <a:latin typeface="Tahoma"/>
                <a:cs typeface="Tahoma"/>
              </a:rPr>
              <a:t>SẮC </a:t>
            </a:r>
            <a:r>
              <a:rPr sz="3600" spc="-280">
                <a:solidFill>
                  <a:srgbClr val="008000"/>
                </a:solidFill>
                <a:latin typeface="Tahoma"/>
                <a:cs typeface="Tahoma"/>
              </a:rPr>
              <a:t>NHIỆM</a:t>
            </a:r>
            <a:r>
              <a:rPr sz="3600" spc="-60">
                <a:solidFill>
                  <a:srgbClr val="008000"/>
                </a:solidFill>
                <a:latin typeface="Tahoma"/>
                <a:cs typeface="Tahoma"/>
              </a:rPr>
              <a:t> </a:t>
            </a:r>
            <a:r>
              <a:rPr sz="3600" spc="-320">
                <a:solidFill>
                  <a:srgbClr val="008000"/>
                </a:solidFill>
                <a:latin typeface="Tahoma"/>
                <a:cs typeface="Tahoma"/>
              </a:rPr>
              <a:t>VỤ:</a:t>
            </a:r>
            <a:endParaRPr sz="3600"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2742202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82216" y="1512632"/>
            <a:ext cx="8281670" cy="3317875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93675" marR="5080" indent="-181610">
              <a:lnSpc>
                <a:spcPct val="150000"/>
              </a:lnSpc>
              <a:spcBef>
                <a:spcPts val="100"/>
              </a:spcBef>
            </a:pPr>
            <a:r>
              <a:rPr sz="7200">
                <a:solidFill>
                  <a:srgbClr val="0033CC"/>
                </a:solidFill>
                <a:latin typeface="Tahoma"/>
                <a:cs typeface="Tahoma"/>
              </a:rPr>
              <a:t>Đánh </a:t>
            </a:r>
            <a:r>
              <a:rPr sz="7200" spc="-5">
                <a:solidFill>
                  <a:srgbClr val="0033CC"/>
                </a:solidFill>
                <a:latin typeface="Tahoma"/>
                <a:cs typeface="Tahoma"/>
              </a:rPr>
              <a:t>giá, </a:t>
            </a:r>
            <a:r>
              <a:rPr sz="7200" spc="-980">
                <a:solidFill>
                  <a:srgbClr val="0033CC"/>
                </a:solidFill>
                <a:latin typeface="Tahoma"/>
                <a:cs typeface="Tahoma"/>
              </a:rPr>
              <a:t>xếp </a:t>
            </a:r>
            <a:r>
              <a:rPr sz="7200" spc="-725">
                <a:solidFill>
                  <a:srgbClr val="0033CC"/>
                </a:solidFill>
                <a:latin typeface="Tahoma"/>
                <a:cs typeface="Tahoma"/>
              </a:rPr>
              <a:t>loại  </a:t>
            </a:r>
            <a:r>
              <a:rPr sz="7200" spc="-10">
                <a:solidFill>
                  <a:srgbClr val="0033CC"/>
                </a:solidFill>
                <a:latin typeface="Tahoma"/>
                <a:cs typeface="Tahoma"/>
              </a:rPr>
              <a:t>CB,CC,VC </a:t>
            </a:r>
            <a:r>
              <a:rPr sz="7200" spc="-725">
                <a:solidFill>
                  <a:srgbClr val="0033CC"/>
                </a:solidFill>
                <a:latin typeface="Tahoma"/>
                <a:cs typeface="Tahoma"/>
              </a:rPr>
              <a:t>quản</a:t>
            </a:r>
            <a:r>
              <a:rPr sz="7200" spc="-5">
                <a:solidFill>
                  <a:srgbClr val="0033CC"/>
                </a:solidFill>
                <a:latin typeface="Tahoma"/>
                <a:cs typeface="Tahoma"/>
              </a:rPr>
              <a:t> lý</a:t>
            </a:r>
            <a:endParaRPr sz="7200"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624469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52091" y="356951"/>
            <a:ext cx="8702040" cy="55137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50000"/>
              </a:lnSpc>
              <a:spcBef>
                <a:spcPts val="105"/>
              </a:spcBef>
            </a:pPr>
            <a:r>
              <a:rPr sz="4800" b="1" spc="685">
                <a:solidFill>
                  <a:srgbClr val="0033CC"/>
                </a:solidFill>
                <a:latin typeface="Noto Sans"/>
                <a:cs typeface="Noto Sans"/>
              </a:rPr>
              <a:t>=&gt; </a:t>
            </a:r>
            <a:r>
              <a:rPr sz="4800" b="1" spc="-110">
                <a:solidFill>
                  <a:srgbClr val="0033CC"/>
                </a:solidFill>
                <a:latin typeface="Noto Sans"/>
                <a:cs typeface="Noto Sans"/>
              </a:rPr>
              <a:t>Những </a:t>
            </a:r>
            <a:r>
              <a:rPr sz="4800" b="1" spc="-270" smtClean="0">
                <a:solidFill>
                  <a:srgbClr val="0033CC"/>
                </a:solidFill>
                <a:latin typeface="Noto Sans"/>
                <a:cs typeface="Noto Sans"/>
              </a:rPr>
              <a:t>ng</a:t>
            </a:r>
            <a:r>
              <a:rPr lang="en-US" sz="4800" b="1" spc="-155">
                <a:solidFill>
                  <a:srgbClr val="0033CC"/>
                </a:solidFill>
                <a:latin typeface="Noto Sans"/>
                <a:cs typeface="Noto Sans"/>
              </a:rPr>
              <a:t>ư</a:t>
            </a:r>
            <a:r>
              <a:rPr sz="4800" b="1" spc="-270" smtClean="0">
                <a:solidFill>
                  <a:srgbClr val="0033CC"/>
                </a:solidFill>
                <a:latin typeface="Noto Sans"/>
                <a:cs typeface="Noto Sans"/>
              </a:rPr>
              <a:t>ời </a:t>
            </a:r>
            <a:r>
              <a:rPr sz="4800" b="1" spc="-75">
                <a:solidFill>
                  <a:srgbClr val="0033CC"/>
                </a:solidFill>
                <a:latin typeface="Noto Sans"/>
                <a:cs typeface="Noto Sans"/>
              </a:rPr>
              <a:t>không </a:t>
            </a:r>
            <a:r>
              <a:rPr sz="4800" b="1" spc="-65">
                <a:solidFill>
                  <a:srgbClr val="0033CC"/>
                </a:solidFill>
                <a:latin typeface="Noto Sans"/>
                <a:cs typeface="Noto Sans"/>
              </a:rPr>
              <a:t>còn  </a:t>
            </a:r>
            <a:r>
              <a:rPr sz="4800" b="1" spc="-100">
                <a:solidFill>
                  <a:srgbClr val="0033CC"/>
                </a:solidFill>
                <a:latin typeface="Noto Sans"/>
                <a:cs typeface="Noto Sans"/>
              </a:rPr>
              <a:t>là </a:t>
            </a:r>
            <a:r>
              <a:rPr sz="4800" b="1" spc="-40">
                <a:solidFill>
                  <a:srgbClr val="0033CC"/>
                </a:solidFill>
                <a:latin typeface="Noto Sans"/>
                <a:cs typeface="Noto Sans"/>
              </a:rPr>
              <a:t>công </a:t>
            </a:r>
            <a:r>
              <a:rPr sz="4800" b="1" spc="-155">
                <a:solidFill>
                  <a:srgbClr val="0033CC"/>
                </a:solidFill>
                <a:latin typeface="Noto Sans"/>
                <a:cs typeface="Noto Sans"/>
              </a:rPr>
              <a:t>chức </a:t>
            </a:r>
            <a:r>
              <a:rPr sz="4800" b="1" spc="-120">
                <a:solidFill>
                  <a:srgbClr val="0033CC"/>
                </a:solidFill>
                <a:latin typeface="Noto Sans"/>
                <a:cs typeface="Noto Sans"/>
              </a:rPr>
              <a:t>sẽ </a:t>
            </a:r>
            <a:r>
              <a:rPr sz="4800" b="1" spc="-85">
                <a:solidFill>
                  <a:srgbClr val="0033CC"/>
                </a:solidFill>
                <a:latin typeface="Noto Sans"/>
                <a:cs typeface="Noto Sans"/>
              </a:rPr>
              <a:t>áp </a:t>
            </a:r>
            <a:r>
              <a:rPr sz="4800" b="1" spc="-60">
                <a:solidFill>
                  <a:srgbClr val="0033CC"/>
                </a:solidFill>
                <a:latin typeface="Noto Sans"/>
                <a:cs typeface="Noto Sans"/>
              </a:rPr>
              <a:t>dụng  </a:t>
            </a:r>
            <a:r>
              <a:rPr sz="4800" b="1" spc="-135">
                <a:solidFill>
                  <a:srgbClr val="0033CC"/>
                </a:solidFill>
                <a:latin typeface="Noto Sans"/>
                <a:cs typeface="Noto Sans"/>
              </a:rPr>
              <a:t>các </a:t>
            </a:r>
            <a:r>
              <a:rPr sz="4800" b="1" spc="-30">
                <a:solidFill>
                  <a:srgbClr val="0033CC"/>
                </a:solidFill>
                <a:latin typeface="Noto Sans"/>
                <a:cs typeface="Noto Sans"/>
              </a:rPr>
              <a:t>quy </a:t>
            </a:r>
            <a:r>
              <a:rPr sz="4800" b="1" spc="-95">
                <a:solidFill>
                  <a:srgbClr val="0033CC"/>
                </a:solidFill>
                <a:latin typeface="Noto Sans"/>
                <a:cs typeface="Noto Sans"/>
              </a:rPr>
              <a:t>định </a:t>
            </a:r>
            <a:r>
              <a:rPr sz="4800" b="1" spc="-155">
                <a:solidFill>
                  <a:srgbClr val="0033CC"/>
                </a:solidFill>
                <a:latin typeface="Noto Sans"/>
                <a:cs typeface="Noto Sans"/>
              </a:rPr>
              <a:t>của </a:t>
            </a:r>
            <a:r>
              <a:rPr sz="4800" b="1" spc="5">
                <a:solidFill>
                  <a:srgbClr val="0033CC"/>
                </a:solidFill>
                <a:latin typeface="Noto Sans"/>
                <a:cs typeface="Noto Sans"/>
              </a:rPr>
              <a:t>PL </a:t>
            </a:r>
            <a:r>
              <a:rPr sz="4800" b="1" spc="-35">
                <a:solidFill>
                  <a:srgbClr val="0033CC"/>
                </a:solidFill>
                <a:latin typeface="Noto Sans"/>
                <a:cs typeface="Noto Sans"/>
              </a:rPr>
              <a:t>về  công </a:t>
            </a:r>
            <a:r>
              <a:rPr sz="4800" b="1" spc="-155">
                <a:solidFill>
                  <a:srgbClr val="0033CC"/>
                </a:solidFill>
                <a:latin typeface="Noto Sans"/>
                <a:cs typeface="Noto Sans"/>
              </a:rPr>
              <a:t>chức </a:t>
            </a:r>
            <a:r>
              <a:rPr sz="4800" b="1" spc="-75">
                <a:solidFill>
                  <a:srgbClr val="0033CC"/>
                </a:solidFill>
                <a:latin typeface="Noto Sans"/>
                <a:cs typeface="Noto Sans"/>
              </a:rPr>
              <a:t>cho </a:t>
            </a:r>
            <a:r>
              <a:rPr sz="4800" b="1" spc="-114">
                <a:solidFill>
                  <a:srgbClr val="0033CC"/>
                </a:solidFill>
                <a:latin typeface="Noto Sans"/>
                <a:cs typeface="Noto Sans"/>
              </a:rPr>
              <a:t>đến </a:t>
            </a:r>
            <a:r>
              <a:rPr sz="4800" b="1" spc="-145">
                <a:solidFill>
                  <a:srgbClr val="0033CC"/>
                </a:solidFill>
                <a:latin typeface="Noto Sans"/>
                <a:cs typeface="Noto Sans"/>
              </a:rPr>
              <a:t>hết  </a:t>
            </a:r>
            <a:r>
              <a:rPr sz="4800" b="1" spc="-120">
                <a:solidFill>
                  <a:srgbClr val="0033CC"/>
                </a:solidFill>
                <a:latin typeface="Noto Sans"/>
                <a:cs typeface="Noto Sans"/>
              </a:rPr>
              <a:t>thời </a:t>
            </a:r>
            <a:r>
              <a:rPr sz="4800" b="1" spc="-185">
                <a:solidFill>
                  <a:srgbClr val="0033CC"/>
                </a:solidFill>
                <a:latin typeface="Noto Sans"/>
                <a:cs typeface="Noto Sans"/>
              </a:rPr>
              <a:t>hạn </a:t>
            </a:r>
            <a:r>
              <a:rPr sz="4800" b="1" spc="55">
                <a:solidFill>
                  <a:srgbClr val="0033CC"/>
                </a:solidFill>
                <a:latin typeface="Noto Sans"/>
                <a:cs typeface="Noto Sans"/>
              </a:rPr>
              <a:t>bổ </a:t>
            </a:r>
            <a:r>
              <a:rPr sz="4800" b="1" spc="-125">
                <a:solidFill>
                  <a:srgbClr val="0033CC"/>
                </a:solidFill>
                <a:latin typeface="Noto Sans"/>
                <a:cs typeface="Noto Sans"/>
              </a:rPr>
              <a:t>nhiệm </a:t>
            </a:r>
            <a:r>
              <a:rPr sz="4800" b="1" spc="-155">
                <a:solidFill>
                  <a:srgbClr val="0033CC"/>
                </a:solidFill>
                <a:latin typeface="Noto Sans"/>
                <a:cs typeface="Noto Sans"/>
              </a:rPr>
              <a:t>chức</a:t>
            </a:r>
            <a:r>
              <a:rPr sz="4800" b="1" spc="720">
                <a:solidFill>
                  <a:srgbClr val="0033CC"/>
                </a:solidFill>
                <a:latin typeface="Noto Sans"/>
                <a:cs typeface="Noto Sans"/>
              </a:rPr>
              <a:t> </a:t>
            </a:r>
            <a:r>
              <a:rPr sz="4800" b="1" spc="30">
                <a:solidFill>
                  <a:srgbClr val="0033CC"/>
                </a:solidFill>
                <a:latin typeface="Noto Sans"/>
                <a:cs typeface="Noto Sans"/>
              </a:rPr>
              <a:t>vụ.</a:t>
            </a:r>
            <a:endParaRPr sz="4800">
              <a:latin typeface="Noto Sans"/>
              <a:cs typeface="Noto Sans"/>
            </a:endParaRPr>
          </a:p>
        </p:txBody>
      </p:sp>
    </p:spTree>
    <p:extLst>
      <p:ext uri="{BB962C8B-B14F-4D97-AF65-F5344CB8AC3E}">
        <p14:creationId xmlns:p14="http://schemas.microsoft.com/office/powerpoint/2010/main" val="895243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10335" y="3110819"/>
            <a:ext cx="8772525" cy="30591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50000"/>
              </a:lnSpc>
              <a:spcBef>
                <a:spcPts val="95"/>
              </a:spcBef>
            </a:pPr>
            <a:r>
              <a:rPr sz="4400" b="1" dirty="0">
                <a:latin typeface="Tahoma"/>
                <a:cs typeface="Tahoma"/>
              </a:rPr>
              <a:t>+ </a:t>
            </a:r>
            <a:r>
              <a:rPr sz="4400" b="1" spc="-550" dirty="0" err="1" smtClean="0">
                <a:latin typeface="Tahoma"/>
                <a:cs typeface="Tahoma"/>
              </a:rPr>
              <a:t>Đơn</a:t>
            </a:r>
            <a:r>
              <a:rPr lang="en-US" sz="4400" b="1" spc="-550" dirty="0" smtClean="0">
                <a:latin typeface="Tahoma"/>
                <a:cs typeface="Tahoma"/>
              </a:rPr>
              <a:t> </a:t>
            </a:r>
            <a:r>
              <a:rPr lang="en-US" sz="4400" b="1" spc="-550" dirty="0" err="1" smtClean="0">
                <a:latin typeface="Tahoma"/>
                <a:cs typeface="Tahoma"/>
              </a:rPr>
              <a:t>vị</a:t>
            </a:r>
            <a:r>
              <a:rPr sz="4400" b="1" spc="925" dirty="0" smtClean="0">
                <a:latin typeface="Tahoma"/>
                <a:cs typeface="Tahoma"/>
              </a:rPr>
              <a:t> </a:t>
            </a:r>
            <a:r>
              <a:rPr sz="4400" b="1" spc="-530" dirty="0" err="1">
                <a:latin typeface="Tahoma"/>
                <a:cs typeface="Tahoma"/>
              </a:rPr>
              <a:t>phụ</a:t>
            </a:r>
            <a:r>
              <a:rPr sz="4400" b="1" spc="-530" dirty="0">
                <a:latin typeface="Tahoma"/>
                <a:cs typeface="Tahoma"/>
              </a:rPr>
              <a:t> </a:t>
            </a:r>
            <a:r>
              <a:rPr sz="4400" b="1" dirty="0" err="1">
                <a:latin typeface="Tahoma"/>
                <a:cs typeface="Tahoma"/>
              </a:rPr>
              <a:t>trách</a:t>
            </a:r>
            <a:r>
              <a:rPr sz="4400" b="1" dirty="0">
                <a:latin typeface="Tahoma"/>
                <a:cs typeface="Tahoma"/>
              </a:rPr>
              <a:t> </a:t>
            </a:r>
            <a:r>
              <a:rPr sz="4400" b="1" dirty="0" err="1">
                <a:latin typeface="Tahoma"/>
                <a:cs typeface="Tahoma"/>
              </a:rPr>
              <a:t>liên</a:t>
            </a:r>
            <a:r>
              <a:rPr sz="4400" b="1" dirty="0">
                <a:latin typeface="Tahoma"/>
                <a:cs typeface="Tahoma"/>
              </a:rPr>
              <a:t> </a:t>
            </a:r>
            <a:r>
              <a:rPr sz="4400" b="1" spc="-5" dirty="0" err="1">
                <a:latin typeface="Tahoma"/>
                <a:cs typeface="Tahoma"/>
              </a:rPr>
              <a:t>quan</a:t>
            </a:r>
            <a:r>
              <a:rPr sz="4400" b="1" spc="-5" dirty="0">
                <a:latin typeface="Tahoma"/>
                <a:cs typeface="Tahoma"/>
              </a:rPr>
              <a:t>   </a:t>
            </a:r>
            <a:r>
              <a:rPr sz="4400" b="1" spc="-595" dirty="0" err="1">
                <a:latin typeface="Tahoma"/>
                <a:cs typeface="Tahoma"/>
              </a:rPr>
              <a:t>đến</a:t>
            </a:r>
            <a:r>
              <a:rPr sz="4400" b="1" spc="-595" dirty="0">
                <a:latin typeface="Tahoma"/>
                <a:cs typeface="Tahoma"/>
              </a:rPr>
              <a:t> </a:t>
            </a:r>
            <a:r>
              <a:rPr sz="4400" b="1" spc="-5" dirty="0" err="1">
                <a:latin typeface="Tahoma"/>
                <a:cs typeface="Tahoma"/>
              </a:rPr>
              <a:t>tham</a:t>
            </a:r>
            <a:r>
              <a:rPr sz="4400" b="1" spc="1275" dirty="0">
                <a:latin typeface="Tahoma"/>
                <a:cs typeface="Tahoma"/>
              </a:rPr>
              <a:t> </a:t>
            </a:r>
            <a:r>
              <a:rPr sz="4400" b="1" spc="-5" dirty="0">
                <a:latin typeface="Tahoma"/>
                <a:cs typeface="Tahoma"/>
              </a:rPr>
              <a:t>ô,  </a:t>
            </a:r>
            <a:r>
              <a:rPr sz="4400" b="1" spc="-5" dirty="0" err="1">
                <a:latin typeface="Tahoma"/>
                <a:cs typeface="Tahoma"/>
              </a:rPr>
              <a:t>tham</a:t>
            </a:r>
            <a:r>
              <a:rPr sz="4400" b="1" spc="-5" dirty="0">
                <a:latin typeface="Tahoma"/>
                <a:cs typeface="Tahoma"/>
              </a:rPr>
              <a:t>  </a:t>
            </a:r>
            <a:r>
              <a:rPr sz="4400" b="1" spc="-270" dirty="0" err="1">
                <a:latin typeface="Tahoma"/>
                <a:cs typeface="Tahoma"/>
              </a:rPr>
              <a:t>nhũng</a:t>
            </a:r>
            <a:r>
              <a:rPr sz="4400" b="1" spc="-270" dirty="0">
                <a:latin typeface="Tahoma"/>
                <a:cs typeface="Tahoma"/>
              </a:rPr>
              <a:t>,  </a:t>
            </a:r>
            <a:r>
              <a:rPr sz="4400" b="1" dirty="0" err="1">
                <a:latin typeface="Tahoma"/>
                <a:cs typeface="Tahoma"/>
              </a:rPr>
              <a:t>lãng</a:t>
            </a:r>
            <a:r>
              <a:rPr sz="4400" b="1" spc="-25" dirty="0">
                <a:latin typeface="Tahoma"/>
                <a:cs typeface="Tahoma"/>
              </a:rPr>
              <a:t> </a:t>
            </a:r>
            <a:r>
              <a:rPr sz="4400" b="1" dirty="0" err="1">
                <a:latin typeface="Tahoma"/>
                <a:cs typeface="Tahoma"/>
              </a:rPr>
              <a:t>phí</a:t>
            </a:r>
            <a:r>
              <a:rPr sz="4400" b="1" dirty="0">
                <a:latin typeface="Tahoma"/>
                <a:cs typeface="Tahoma"/>
              </a:rPr>
              <a:t>.</a:t>
            </a:r>
            <a:endParaRPr sz="4400" dirty="0">
              <a:latin typeface="Tahoma"/>
              <a:cs typeface="Tahom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ctrTitle"/>
          </p:nvPr>
        </p:nvSpPr>
        <p:spPr>
          <a:xfrm>
            <a:off x="1710335" y="287610"/>
            <a:ext cx="8534400" cy="2823209"/>
          </a:xfrm>
          <a:prstGeom prst="rect">
            <a:avLst/>
          </a:prstGeom>
        </p:spPr>
        <p:txBody>
          <a:bodyPr vert="horz" wrap="square" lIns="0" tIns="12065" rIns="0" bIns="0" rtlCol="0" anchor="b">
            <a:spAutoFit/>
          </a:bodyPr>
          <a:lstStyle/>
          <a:p>
            <a:pPr marL="149225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KHÔNG HOÀN THÀNH </a:t>
            </a:r>
            <a:r>
              <a:rPr spc="-315" dirty="0"/>
              <a:t>NHIỆM</a:t>
            </a:r>
            <a:r>
              <a:rPr spc="95" dirty="0"/>
              <a:t> </a:t>
            </a:r>
            <a:r>
              <a:rPr spc="-355" dirty="0"/>
              <a:t>VỤ:</a:t>
            </a:r>
          </a:p>
          <a:p>
            <a:pPr marL="12700" marR="5080">
              <a:lnSpc>
                <a:spcPct val="150000"/>
              </a:lnSpc>
              <a:spcBef>
                <a:spcPts val="810"/>
              </a:spcBef>
            </a:pPr>
            <a:r>
              <a:rPr sz="4400" spc="5" dirty="0">
                <a:solidFill>
                  <a:srgbClr val="000000"/>
                </a:solidFill>
              </a:rPr>
              <a:t>+ </a:t>
            </a:r>
            <a:r>
              <a:rPr sz="4400" spc="-550" dirty="0" err="1">
                <a:solidFill>
                  <a:srgbClr val="000000"/>
                </a:solidFill>
              </a:rPr>
              <a:t>Đơn</a:t>
            </a:r>
            <a:r>
              <a:rPr sz="4400" spc="-550" dirty="0">
                <a:solidFill>
                  <a:srgbClr val="000000"/>
                </a:solidFill>
              </a:rPr>
              <a:t> </a:t>
            </a:r>
            <a:r>
              <a:rPr lang="en-US" sz="4400" spc="-550" dirty="0" smtClean="0">
                <a:solidFill>
                  <a:srgbClr val="000000"/>
                </a:solidFill>
              </a:rPr>
              <a:t> </a:t>
            </a:r>
            <a:r>
              <a:rPr lang="en-US" sz="4400" spc="-550" dirty="0" err="1" smtClean="0">
                <a:solidFill>
                  <a:srgbClr val="000000"/>
                </a:solidFill>
              </a:rPr>
              <a:t>vị</a:t>
            </a:r>
            <a:r>
              <a:rPr lang="en-US" sz="4400" spc="-550" dirty="0" smtClean="0">
                <a:solidFill>
                  <a:srgbClr val="000000"/>
                </a:solidFill>
              </a:rPr>
              <a:t>  </a:t>
            </a:r>
            <a:r>
              <a:rPr sz="4400" spc="-530" dirty="0" err="1" smtClean="0">
                <a:solidFill>
                  <a:srgbClr val="000000"/>
                </a:solidFill>
              </a:rPr>
              <a:t>phụ</a:t>
            </a:r>
            <a:r>
              <a:rPr sz="4400" spc="-530" dirty="0" smtClean="0">
                <a:solidFill>
                  <a:srgbClr val="000000"/>
                </a:solidFill>
              </a:rPr>
              <a:t> </a:t>
            </a:r>
            <a:r>
              <a:rPr lang="en-US" sz="4400" spc="-530" dirty="0" smtClean="0">
                <a:solidFill>
                  <a:srgbClr val="000000"/>
                </a:solidFill>
              </a:rPr>
              <a:t> </a:t>
            </a:r>
            <a:r>
              <a:rPr sz="4400" spc="-5" dirty="0" err="1" smtClean="0">
                <a:solidFill>
                  <a:srgbClr val="000000"/>
                </a:solidFill>
              </a:rPr>
              <a:t>trách</a:t>
            </a:r>
            <a:r>
              <a:rPr sz="4400" spc="-5" dirty="0" smtClean="0">
                <a:solidFill>
                  <a:srgbClr val="000000"/>
                </a:solidFill>
              </a:rPr>
              <a:t> </a:t>
            </a:r>
            <a:r>
              <a:rPr sz="4400" dirty="0" err="1">
                <a:solidFill>
                  <a:srgbClr val="000000"/>
                </a:solidFill>
              </a:rPr>
              <a:t>hoàn</a:t>
            </a:r>
            <a:r>
              <a:rPr sz="4400" dirty="0">
                <a:solidFill>
                  <a:srgbClr val="000000"/>
                </a:solidFill>
              </a:rPr>
              <a:t> </a:t>
            </a:r>
            <a:r>
              <a:rPr sz="4400" spc="-10" dirty="0" err="1">
                <a:solidFill>
                  <a:srgbClr val="000000"/>
                </a:solidFill>
              </a:rPr>
              <a:t>thành</a:t>
            </a:r>
            <a:r>
              <a:rPr sz="4400" spc="-10" dirty="0">
                <a:solidFill>
                  <a:srgbClr val="000000"/>
                </a:solidFill>
              </a:rPr>
              <a:t>  </a:t>
            </a:r>
            <a:r>
              <a:rPr lang="en-US" sz="4400" spc="-730" dirty="0" err="1" smtClean="0">
                <a:solidFill>
                  <a:srgbClr val="000000"/>
                </a:solidFill>
              </a:rPr>
              <a:t>dưới</a:t>
            </a:r>
            <a:r>
              <a:rPr lang="en-US" sz="4400" spc="-730" dirty="0" smtClean="0">
                <a:solidFill>
                  <a:srgbClr val="000000"/>
                </a:solidFill>
              </a:rPr>
              <a:t>     </a:t>
            </a:r>
            <a:r>
              <a:rPr sz="4400" dirty="0" smtClean="0">
                <a:solidFill>
                  <a:srgbClr val="FF0000"/>
                </a:solidFill>
              </a:rPr>
              <a:t>50%</a:t>
            </a:r>
            <a:r>
              <a:rPr lang="en-US" sz="4400" dirty="0" smtClean="0">
                <a:solidFill>
                  <a:srgbClr val="FF0000"/>
                </a:solidFill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</a:rPr>
              <a:t>chỉ</a:t>
            </a:r>
            <a:r>
              <a:rPr lang="en-US" sz="4400" dirty="0" smtClean="0">
                <a:solidFill>
                  <a:srgbClr val="FF0000"/>
                </a:solidFill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</a:rPr>
              <a:t>tiêu</a:t>
            </a:r>
            <a:r>
              <a:rPr sz="4400" dirty="0" smtClean="0">
                <a:solidFill>
                  <a:srgbClr val="FF0000"/>
                </a:solidFill>
              </a:rPr>
              <a:t> </a:t>
            </a:r>
            <a:r>
              <a:rPr sz="4400" spc="-5" dirty="0" smtClean="0">
                <a:solidFill>
                  <a:srgbClr val="000000"/>
                </a:solidFill>
              </a:rPr>
              <a:t> </a:t>
            </a:r>
            <a:r>
              <a:rPr sz="4400" spc="-360" dirty="0" err="1">
                <a:solidFill>
                  <a:srgbClr val="000000"/>
                </a:solidFill>
              </a:rPr>
              <a:t>nhiệm</a:t>
            </a:r>
            <a:r>
              <a:rPr sz="4400" spc="80" dirty="0">
                <a:solidFill>
                  <a:srgbClr val="000000"/>
                </a:solidFill>
              </a:rPr>
              <a:t> </a:t>
            </a:r>
            <a:r>
              <a:rPr sz="4400" spc="-530" dirty="0" err="1">
                <a:solidFill>
                  <a:srgbClr val="000000"/>
                </a:solidFill>
              </a:rPr>
              <a:t>vụ</a:t>
            </a:r>
            <a:r>
              <a:rPr sz="4400" spc="-530" dirty="0">
                <a:solidFill>
                  <a:srgbClr val="000000"/>
                </a:solidFill>
              </a:rPr>
              <a:t>.</a:t>
            </a:r>
            <a:endParaRPr sz="4400" dirty="0"/>
          </a:p>
        </p:txBody>
      </p:sp>
    </p:spTree>
    <p:extLst>
      <p:ext uri="{BB962C8B-B14F-4D97-AF65-F5344CB8AC3E}">
        <p14:creationId xmlns:p14="http://schemas.microsoft.com/office/powerpoint/2010/main" val="899830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10334" y="290526"/>
            <a:ext cx="8774430" cy="490711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818515">
              <a:spcBef>
                <a:spcPts val="105"/>
              </a:spcBef>
            </a:pPr>
            <a:r>
              <a:rPr sz="4400" b="1" dirty="0">
                <a:solidFill>
                  <a:srgbClr val="008000"/>
                </a:solidFill>
                <a:latin typeface="Tahoma"/>
                <a:cs typeface="Tahoma"/>
              </a:rPr>
              <a:t>HOÀN THÀNH </a:t>
            </a:r>
            <a:r>
              <a:rPr sz="4400" b="1" spc="-340" dirty="0">
                <a:solidFill>
                  <a:srgbClr val="008000"/>
                </a:solidFill>
                <a:latin typeface="Tahoma"/>
                <a:cs typeface="Tahoma"/>
              </a:rPr>
              <a:t>NHIỆM</a:t>
            </a:r>
            <a:r>
              <a:rPr sz="4400" b="1" spc="-114" dirty="0">
                <a:solidFill>
                  <a:srgbClr val="008000"/>
                </a:solidFill>
                <a:latin typeface="Tahoma"/>
                <a:cs typeface="Tahoma"/>
              </a:rPr>
              <a:t> </a:t>
            </a:r>
            <a:r>
              <a:rPr sz="4400" b="1" spc="-380" dirty="0">
                <a:solidFill>
                  <a:srgbClr val="008000"/>
                </a:solidFill>
                <a:latin typeface="Tahoma"/>
                <a:cs typeface="Tahoma"/>
              </a:rPr>
              <a:t>VỤ:</a:t>
            </a:r>
            <a:endParaRPr sz="4400" dirty="0">
              <a:latin typeface="Tahoma"/>
              <a:cs typeface="Tahoma"/>
            </a:endParaRPr>
          </a:p>
          <a:p>
            <a:pPr marL="12700" marR="5715" algn="just">
              <a:lnSpc>
                <a:spcPct val="150000"/>
              </a:lnSpc>
              <a:spcBef>
                <a:spcPts val="1195"/>
              </a:spcBef>
            </a:pPr>
            <a:r>
              <a:rPr sz="4400" b="1" spc="5" dirty="0">
                <a:latin typeface="Tahoma"/>
                <a:cs typeface="Tahoma"/>
              </a:rPr>
              <a:t>+ </a:t>
            </a:r>
            <a:r>
              <a:rPr sz="4400" b="1" spc="-550" dirty="0" err="1" smtClean="0">
                <a:latin typeface="Tahoma"/>
                <a:cs typeface="Tahoma"/>
              </a:rPr>
              <a:t>Đơn</a:t>
            </a:r>
            <a:r>
              <a:rPr lang="en-US" sz="4400" b="1" spc="-550" dirty="0" smtClean="0">
                <a:latin typeface="Tahoma"/>
                <a:cs typeface="Tahoma"/>
              </a:rPr>
              <a:t> </a:t>
            </a:r>
            <a:r>
              <a:rPr lang="en-US" sz="4400" b="1" spc="-550" dirty="0" err="1" smtClean="0">
                <a:latin typeface="Tahoma"/>
                <a:cs typeface="Tahoma"/>
              </a:rPr>
              <a:t>vị</a:t>
            </a:r>
            <a:r>
              <a:rPr sz="4400" b="1" spc="130" dirty="0" smtClean="0">
                <a:latin typeface="Tahoma"/>
                <a:cs typeface="Tahoma"/>
              </a:rPr>
              <a:t> </a:t>
            </a:r>
            <a:r>
              <a:rPr sz="4400" b="1" spc="-530" dirty="0" err="1">
                <a:latin typeface="Tahoma"/>
                <a:cs typeface="Tahoma"/>
              </a:rPr>
              <a:t>phụ</a:t>
            </a:r>
            <a:r>
              <a:rPr sz="4400" b="1" spc="-530" dirty="0">
                <a:latin typeface="Tahoma"/>
                <a:cs typeface="Tahoma"/>
              </a:rPr>
              <a:t> </a:t>
            </a:r>
            <a:r>
              <a:rPr sz="4400" b="1" spc="-5" dirty="0" err="1">
                <a:latin typeface="Tahoma"/>
                <a:cs typeface="Tahoma"/>
              </a:rPr>
              <a:t>trách</a:t>
            </a:r>
            <a:r>
              <a:rPr sz="4400" b="1" spc="-5" dirty="0">
                <a:latin typeface="Tahoma"/>
                <a:cs typeface="Tahoma"/>
              </a:rPr>
              <a:t> </a:t>
            </a:r>
            <a:r>
              <a:rPr sz="4400" b="1" dirty="0" err="1">
                <a:latin typeface="Tahoma"/>
                <a:cs typeface="Tahoma"/>
              </a:rPr>
              <a:t>hoàn</a:t>
            </a:r>
            <a:r>
              <a:rPr sz="4400" b="1" dirty="0">
                <a:latin typeface="Tahoma"/>
                <a:cs typeface="Tahoma"/>
              </a:rPr>
              <a:t> </a:t>
            </a:r>
            <a:r>
              <a:rPr sz="4400" b="1" spc="-10" dirty="0" err="1">
                <a:latin typeface="Tahoma"/>
                <a:cs typeface="Tahoma"/>
              </a:rPr>
              <a:t>thành</a:t>
            </a:r>
            <a:r>
              <a:rPr sz="4400" b="1" spc="-10" dirty="0">
                <a:latin typeface="Tahoma"/>
                <a:cs typeface="Tahoma"/>
              </a:rPr>
              <a:t>  </a:t>
            </a:r>
            <a:r>
              <a:rPr sz="4400" b="1" dirty="0" err="1">
                <a:latin typeface="Tahoma"/>
                <a:cs typeface="Tahoma"/>
              </a:rPr>
              <a:t>trên</a:t>
            </a:r>
            <a:r>
              <a:rPr sz="4400" b="1" dirty="0">
                <a:latin typeface="Tahoma"/>
                <a:cs typeface="Tahoma"/>
              </a:rPr>
              <a:t> </a:t>
            </a:r>
            <a:r>
              <a:rPr sz="4400" b="1" dirty="0">
                <a:solidFill>
                  <a:srgbClr val="FF0000"/>
                </a:solidFill>
                <a:latin typeface="Tahoma"/>
                <a:cs typeface="Tahoma"/>
              </a:rPr>
              <a:t>70% </a:t>
            </a:r>
            <a:r>
              <a:rPr sz="4400" b="1" spc="-5" dirty="0" err="1">
                <a:latin typeface="Tahoma"/>
                <a:cs typeface="Tahoma"/>
              </a:rPr>
              <a:t>các</a:t>
            </a:r>
            <a:r>
              <a:rPr sz="4400" b="1" spc="-5" dirty="0">
                <a:latin typeface="Tahoma"/>
                <a:cs typeface="Tahoma"/>
              </a:rPr>
              <a:t> </a:t>
            </a:r>
            <a:r>
              <a:rPr sz="4400" b="1" spc="-360" dirty="0" err="1">
                <a:latin typeface="Tahoma"/>
                <a:cs typeface="Tahoma"/>
              </a:rPr>
              <a:t>nhiệm</a:t>
            </a:r>
            <a:r>
              <a:rPr sz="4400" b="1" spc="-65" dirty="0">
                <a:latin typeface="Tahoma"/>
                <a:cs typeface="Tahoma"/>
              </a:rPr>
              <a:t> </a:t>
            </a:r>
            <a:r>
              <a:rPr sz="4400" b="1" spc="-530" dirty="0" err="1">
                <a:latin typeface="Tahoma"/>
                <a:cs typeface="Tahoma"/>
              </a:rPr>
              <a:t>vụ</a:t>
            </a:r>
            <a:r>
              <a:rPr sz="4400" b="1" spc="-530" dirty="0">
                <a:latin typeface="Tahoma"/>
                <a:cs typeface="Tahoma"/>
              </a:rPr>
              <a:t>.</a:t>
            </a:r>
            <a:endParaRPr sz="4400" dirty="0">
              <a:latin typeface="Tahoma"/>
              <a:cs typeface="Tahoma"/>
            </a:endParaRPr>
          </a:p>
          <a:p>
            <a:pPr marL="12700" marR="5080" algn="just">
              <a:lnSpc>
                <a:spcPct val="150000"/>
              </a:lnSpc>
            </a:pPr>
            <a:r>
              <a:rPr sz="4400" b="1" dirty="0">
                <a:latin typeface="Tahoma"/>
                <a:cs typeface="Tahoma"/>
              </a:rPr>
              <a:t>+ </a:t>
            </a:r>
            <a:r>
              <a:rPr sz="4400" b="1" spc="-5" dirty="0">
                <a:solidFill>
                  <a:srgbClr val="FF0000"/>
                </a:solidFill>
                <a:latin typeface="Tahoma"/>
                <a:cs typeface="Tahoma"/>
              </a:rPr>
              <a:t>70% </a:t>
            </a:r>
            <a:r>
              <a:rPr sz="4400" b="1" spc="-555" dirty="0" err="1" smtClean="0">
                <a:latin typeface="Tahoma"/>
                <a:cs typeface="Tahoma"/>
              </a:rPr>
              <a:t>đơn</a:t>
            </a:r>
            <a:r>
              <a:rPr lang="en-US" sz="4400" b="1" spc="-555" dirty="0" smtClean="0">
                <a:latin typeface="Tahoma"/>
                <a:cs typeface="Tahoma"/>
              </a:rPr>
              <a:t> </a:t>
            </a:r>
            <a:r>
              <a:rPr lang="en-US" sz="4400" b="1" spc="-555" dirty="0" err="1" smtClean="0">
                <a:latin typeface="Tahoma"/>
                <a:cs typeface="Tahoma"/>
              </a:rPr>
              <a:t>vị</a:t>
            </a:r>
            <a:r>
              <a:rPr lang="en-US" sz="4400" b="1" spc="-555" dirty="0" smtClean="0">
                <a:latin typeface="Tahoma"/>
                <a:cs typeface="Tahoma"/>
              </a:rPr>
              <a:t> </a:t>
            </a:r>
            <a:r>
              <a:rPr sz="4400" b="1" spc="-530" dirty="0" err="1" smtClean="0">
                <a:latin typeface="Tahoma"/>
                <a:cs typeface="Tahoma"/>
              </a:rPr>
              <a:t>phụ</a:t>
            </a:r>
            <a:r>
              <a:rPr sz="4400" b="1" spc="-530" dirty="0" smtClean="0">
                <a:latin typeface="Tahoma"/>
                <a:cs typeface="Tahoma"/>
              </a:rPr>
              <a:t> </a:t>
            </a:r>
            <a:r>
              <a:rPr sz="4400" b="1" spc="-5" dirty="0" err="1">
                <a:latin typeface="Tahoma"/>
                <a:cs typeface="Tahoma"/>
              </a:rPr>
              <a:t>trách</a:t>
            </a:r>
            <a:r>
              <a:rPr sz="4400" b="1" spc="-5" dirty="0">
                <a:latin typeface="Tahoma"/>
                <a:cs typeface="Tahoma"/>
              </a:rPr>
              <a:t> </a:t>
            </a:r>
            <a:r>
              <a:rPr sz="4400" b="1" spc="-595" dirty="0" err="1">
                <a:latin typeface="Tahoma"/>
                <a:cs typeface="Tahoma"/>
              </a:rPr>
              <a:t>đạt</a:t>
            </a:r>
            <a:r>
              <a:rPr sz="4400" b="1" spc="-595" dirty="0">
                <a:latin typeface="Tahoma"/>
                <a:cs typeface="Tahoma"/>
              </a:rPr>
              <a:t>  </a:t>
            </a:r>
            <a:r>
              <a:rPr sz="4400" b="1" spc="-420" dirty="0" err="1">
                <a:latin typeface="Tahoma"/>
                <a:cs typeface="Tahoma"/>
              </a:rPr>
              <a:t>mức</a:t>
            </a:r>
            <a:r>
              <a:rPr sz="4400" b="1" spc="-420" dirty="0">
                <a:latin typeface="Tahoma"/>
                <a:cs typeface="Tahoma"/>
              </a:rPr>
              <a:t> </a:t>
            </a:r>
            <a:r>
              <a:rPr sz="4400" b="1" spc="-5" dirty="0" err="1">
                <a:latin typeface="Tahoma"/>
                <a:cs typeface="Tahoma"/>
              </a:rPr>
              <a:t>hoàn</a:t>
            </a:r>
            <a:r>
              <a:rPr sz="4400" b="1" spc="1275" dirty="0">
                <a:latin typeface="Tahoma"/>
                <a:cs typeface="Tahoma"/>
              </a:rPr>
              <a:t> </a:t>
            </a:r>
            <a:r>
              <a:rPr sz="4400" b="1" spc="-5" dirty="0" err="1">
                <a:latin typeface="Tahoma"/>
                <a:cs typeface="Tahoma"/>
              </a:rPr>
              <a:t>thành</a:t>
            </a:r>
            <a:r>
              <a:rPr sz="4400" b="1" spc="-5" dirty="0">
                <a:latin typeface="Tahoma"/>
                <a:cs typeface="Tahoma"/>
              </a:rPr>
              <a:t>  </a:t>
            </a:r>
            <a:r>
              <a:rPr sz="4400" b="1" spc="-365" dirty="0" err="1">
                <a:latin typeface="Tahoma"/>
                <a:cs typeface="Tahoma"/>
              </a:rPr>
              <a:t>nhiệm</a:t>
            </a:r>
            <a:r>
              <a:rPr sz="4400" b="1" spc="-365" dirty="0">
                <a:latin typeface="Tahoma"/>
                <a:cs typeface="Tahoma"/>
              </a:rPr>
              <a:t> </a:t>
            </a:r>
            <a:r>
              <a:rPr sz="4400" b="1" spc="-800" dirty="0" err="1">
                <a:latin typeface="Tahoma"/>
                <a:cs typeface="Tahoma"/>
              </a:rPr>
              <a:t>vụ</a:t>
            </a:r>
            <a:r>
              <a:rPr sz="4400" b="1" spc="-800" dirty="0">
                <a:latin typeface="Tahoma"/>
                <a:cs typeface="Tahoma"/>
              </a:rPr>
              <a:t>  </a:t>
            </a:r>
            <a:r>
              <a:rPr sz="4400" b="1" spc="-550" dirty="0" err="1">
                <a:latin typeface="Tahoma"/>
                <a:cs typeface="Tahoma"/>
              </a:rPr>
              <a:t>trở</a:t>
            </a:r>
            <a:r>
              <a:rPr sz="4400" b="1" spc="-5" dirty="0">
                <a:latin typeface="Tahoma"/>
                <a:cs typeface="Tahoma"/>
              </a:rPr>
              <a:t> </a:t>
            </a:r>
            <a:r>
              <a:rPr sz="4400" b="1" dirty="0" err="1">
                <a:latin typeface="Tahoma"/>
                <a:cs typeface="Tahoma"/>
              </a:rPr>
              <a:t>lên</a:t>
            </a:r>
            <a:r>
              <a:rPr sz="4400" b="1" dirty="0">
                <a:latin typeface="Tahoma"/>
                <a:cs typeface="Tahoma"/>
              </a:rPr>
              <a:t>.</a:t>
            </a:r>
            <a:endParaRPr sz="4400" dirty="0"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3185741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10335" y="1451864"/>
            <a:ext cx="8775065" cy="49644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spcBef>
                <a:spcPts val="100"/>
              </a:spcBef>
            </a:pPr>
            <a:r>
              <a:rPr sz="3600" b="1" dirty="0">
                <a:latin typeface="Tahoma"/>
                <a:cs typeface="Tahoma"/>
              </a:rPr>
              <a:t>+ </a:t>
            </a:r>
            <a:r>
              <a:rPr sz="3600" b="1" spc="-450" dirty="0" err="1" smtClean="0">
                <a:latin typeface="Tahoma"/>
                <a:cs typeface="Tahoma"/>
              </a:rPr>
              <a:t>Đơn</a:t>
            </a:r>
            <a:r>
              <a:rPr lang="en-US" sz="3600" b="1" spc="-450" dirty="0" smtClean="0">
                <a:latin typeface="Tahoma"/>
                <a:cs typeface="Tahoma"/>
              </a:rPr>
              <a:t> </a:t>
            </a:r>
            <a:r>
              <a:rPr lang="en-US" sz="3600" b="1" spc="-450" dirty="0" err="1" smtClean="0">
                <a:latin typeface="Tahoma"/>
                <a:cs typeface="Tahoma"/>
              </a:rPr>
              <a:t>vị</a:t>
            </a:r>
            <a:r>
              <a:rPr lang="en-US" sz="3600" b="1" spc="-450" dirty="0" smtClean="0">
                <a:latin typeface="Tahoma"/>
                <a:cs typeface="Tahoma"/>
              </a:rPr>
              <a:t>  </a:t>
            </a:r>
            <a:r>
              <a:rPr sz="3600" b="1" spc="-440" dirty="0" err="1" smtClean="0">
                <a:latin typeface="Tahoma"/>
                <a:cs typeface="Tahoma"/>
              </a:rPr>
              <a:t>phụ</a:t>
            </a:r>
            <a:r>
              <a:rPr sz="3600" b="1" spc="-440" dirty="0" smtClean="0">
                <a:latin typeface="Tahoma"/>
                <a:cs typeface="Tahoma"/>
              </a:rPr>
              <a:t> </a:t>
            </a:r>
            <a:r>
              <a:rPr sz="3600" b="1" spc="-5" dirty="0" err="1">
                <a:latin typeface="Tahoma"/>
                <a:cs typeface="Tahoma"/>
              </a:rPr>
              <a:t>trách</a:t>
            </a:r>
            <a:r>
              <a:rPr sz="3600" b="1" spc="-5" dirty="0">
                <a:latin typeface="Tahoma"/>
                <a:cs typeface="Tahoma"/>
              </a:rPr>
              <a:t> </a:t>
            </a:r>
            <a:r>
              <a:rPr sz="3600" b="1" spc="-5" dirty="0" err="1">
                <a:latin typeface="Tahoma"/>
                <a:cs typeface="Tahoma"/>
              </a:rPr>
              <a:t>hoàn</a:t>
            </a:r>
            <a:r>
              <a:rPr sz="3600" b="1" spc="105" dirty="0">
                <a:latin typeface="Tahoma"/>
                <a:cs typeface="Tahoma"/>
              </a:rPr>
              <a:t> </a:t>
            </a:r>
            <a:r>
              <a:rPr sz="3600" b="1" dirty="0" err="1">
                <a:latin typeface="Tahoma"/>
                <a:cs typeface="Tahoma"/>
              </a:rPr>
              <a:t>thành</a:t>
            </a:r>
            <a:endParaRPr sz="3600" dirty="0">
              <a:latin typeface="Tahoma"/>
              <a:cs typeface="Tahoma"/>
            </a:endParaRPr>
          </a:p>
          <a:p>
            <a:pPr>
              <a:spcBef>
                <a:spcPts val="35"/>
              </a:spcBef>
            </a:pPr>
            <a:endParaRPr sz="3550" dirty="0">
              <a:latin typeface="Tahoma"/>
              <a:cs typeface="Tahoma"/>
            </a:endParaRPr>
          </a:p>
          <a:p>
            <a:pPr marL="12700" algn="just"/>
            <a:r>
              <a:rPr sz="3600" b="1" spc="-385" dirty="0">
                <a:solidFill>
                  <a:srgbClr val="008000"/>
                </a:solidFill>
                <a:latin typeface="Tahoma"/>
                <a:cs typeface="Tahoma"/>
              </a:rPr>
              <a:t>TẤT </a:t>
            </a:r>
            <a:r>
              <a:rPr sz="3600" b="1" spc="-570" dirty="0">
                <a:solidFill>
                  <a:srgbClr val="008000"/>
                </a:solidFill>
                <a:latin typeface="Tahoma"/>
                <a:cs typeface="Tahoma"/>
              </a:rPr>
              <a:t>CẢ </a:t>
            </a:r>
            <a:r>
              <a:rPr lang="en-US" sz="3600" b="1" spc="-570" dirty="0" smtClean="0">
                <a:solidFill>
                  <a:srgbClr val="008000"/>
                </a:solidFill>
                <a:latin typeface="Tahoma"/>
                <a:cs typeface="Tahoma"/>
              </a:rPr>
              <a:t>  </a:t>
            </a:r>
            <a:r>
              <a:rPr sz="3600" b="1" spc="-295" dirty="0" err="1" smtClean="0">
                <a:latin typeface="Tahoma"/>
                <a:cs typeface="Tahoma"/>
              </a:rPr>
              <a:t>nhiệm</a:t>
            </a:r>
            <a:r>
              <a:rPr sz="3600" b="1" spc="-295" dirty="0" smtClean="0">
                <a:latin typeface="Tahoma"/>
                <a:cs typeface="Tahoma"/>
              </a:rPr>
              <a:t> </a:t>
            </a:r>
            <a:r>
              <a:rPr sz="3600" b="1" spc="-650" dirty="0" err="1">
                <a:latin typeface="Tahoma"/>
                <a:cs typeface="Tahoma"/>
              </a:rPr>
              <a:t>vụ</a:t>
            </a:r>
            <a:r>
              <a:rPr sz="3600" b="1" spc="-650" dirty="0">
                <a:latin typeface="Tahoma"/>
                <a:cs typeface="Tahoma"/>
              </a:rPr>
              <a:t> </a:t>
            </a:r>
            <a:r>
              <a:rPr sz="3600" b="1" spc="-5" dirty="0">
                <a:solidFill>
                  <a:srgbClr val="008000"/>
                </a:solidFill>
                <a:latin typeface="Tahoma"/>
                <a:cs typeface="Tahoma"/>
              </a:rPr>
              <a:t>(80% </a:t>
            </a:r>
            <a:r>
              <a:rPr sz="3600" b="1" dirty="0" err="1">
                <a:solidFill>
                  <a:srgbClr val="008000"/>
                </a:solidFill>
                <a:latin typeface="Tahoma"/>
                <a:cs typeface="Tahoma"/>
              </a:rPr>
              <a:t>đúng</a:t>
            </a:r>
            <a:r>
              <a:rPr sz="3600" b="1" dirty="0">
                <a:solidFill>
                  <a:srgbClr val="008000"/>
                </a:solidFill>
                <a:latin typeface="Tahoma"/>
                <a:cs typeface="Tahoma"/>
              </a:rPr>
              <a:t> </a:t>
            </a:r>
            <a:r>
              <a:rPr sz="3600" b="1" spc="-365" dirty="0" err="1">
                <a:solidFill>
                  <a:srgbClr val="008000"/>
                </a:solidFill>
                <a:latin typeface="Tahoma"/>
                <a:cs typeface="Tahoma"/>
              </a:rPr>
              <a:t>tiến</a:t>
            </a:r>
            <a:r>
              <a:rPr sz="3600" b="1" spc="-200" dirty="0">
                <a:solidFill>
                  <a:srgbClr val="008000"/>
                </a:solidFill>
                <a:latin typeface="Tahoma"/>
                <a:cs typeface="Tahoma"/>
              </a:rPr>
              <a:t> </a:t>
            </a:r>
            <a:r>
              <a:rPr sz="3600" b="1" spc="-350" dirty="0" err="1">
                <a:solidFill>
                  <a:srgbClr val="008000"/>
                </a:solidFill>
                <a:latin typeface="Tahoma"/>
                <a:cs typeface="Tahoma"/>
              </a:rPr>
              <a:t>độ</a:t>
            </a:r>
            <a:r>
              <a:rPr sz="3600" b="1" spc="-350" dirty="0">
                <a:solidFill>
                  <a:srgbClr val="008000"/>
                </a:solidFill>
                <a:latin typeface="Tahoma"/>
                <a:cs typeface="Tahoma"/>
              </a:rPr>
              <a:t>).</a:t>
            </a:r>
            <a:endParaRPr sz="3600" dirty="0">
              <a:latin typeface="Tahoma"/>
              <a:cs typeface="Tahoma"/>
            </a:endParaRPr>
          </a:p>
          <a:p>
            <a:pPr marL="12700" marR="6985" algn="just">
              <a:lnSpc>
                <a:spcPct val="200000"/>
              </a:lnSpc>
              <a:spcBef>
                <a:spcPts val="5"/>
              </a:spcBef>
            </a:pPr>
            <a:r>
              <a:rPr sz="3600" b="1" dirty="0">
                <a:latin typeface="Tahoma"/>
                <a:cs typeface="Tahoma"/>
              </a:rPr>
              <a:t>+ </a:t>
            </a:r>
            <a:r>
              <a:rPr sz="3600" b="1" spc="-10" dirty="0">
                <a:solidFill>
                  <a:srgbClr val="008000"/>
                </a:solidFill>
                <a:latin typeface="Tahoma"/>
                <a:cs typeface="Tahoma"/>
              </a:rPr>
              <a:t>100% </a:t>
            </a:r>
            <a:r>
              <a:rPr sz="3600" b="1" spc="-450" dirty="0" err="1" smtClean="0">
                <a:latin typeface="Tahoma"/>
                <a:cs typeface="Tahoma"/>
              </a:rPr>
              <a:t>đơn</a:t>
            </a:r>
            <a:r>
              <a:rPr lang="en-US" sz="3600" b="1" spc="-450" dirty="0" smtClean="0">
                <a:latin typeface="Tahoma"/>
                <a:cs typeface="Tahoma"/>
              </a:rPr>
              <a:t> </a:t>
            </a:r>
            <a:r>
              <a:rPr lang="en-US" sz="3600" b="1" spc="-450" dirty="0" err="1" smtClean="0">
                <a:latin typeface="Tahoma"/>
                <a:cs typeface="Tahoma"/>
              </a:rPr>
              <a:t>vị</a:t>
            </a:r>
            <a:r>
              <a:rPr sz="3600" b="1" spc="1025" dirty="0" smtClean="0">
                <a:latin typeface="Tahoma"/>
                <a:cs typeface="Tahoma"/>
              </a:rPr>
              <a:t> </a:t>
            </a:r>
            <a:r>
              <a:rPr sz="3600" b="1" spc="-440" dirty="0" err="1">
                <a:latin typeface="Tahoma"/>
                <a:cs typeface="Tahoma"/>
              </a:rPr>
              <a:t>phụ</a:t>
            </a:r>
            <a:r>
              <a:rPr sz="3600" b="1" spc="-440" dirty="0">
                <a:latin typeface="Tahoma"/>
                <a:cs typeface="Tahoma"/>
              </a:rPr>
              <a:t>  </a:t>
            </a:r>
            <a:r>
              <a:rPr sz="3600" b="1" spc="-5" dirty="0" err="1">
                <a:latin typeface="Tahoma"/>
                <a:cs typeface="Tahoma"/>
              </a:rPr>
              <a:t>trách</a:t>
            </a:r>
            <a:r>
              <a:rPr sz="3600" b="1" spc="-5" dirty="0">
                <a:latin typeface="Tahoma"/>
                <a:cs typeface="Tahoma"/>
              </a:rPr>
              <a:t> </a:t>
            </a:r>
            <a:r>
              <a:rPr sz="3600" b="1" spc="-484" dirty="0" err="1">
                <a:latin typeface="Tahoma"/>
                <a:cs typeface="Tahoma"/>
              </a:rPr>
              <a:t>đạt</a:t>
            </a:r>
            <a:r>
              <a:rPr sz="3600" b="1" spc="-484" dirty="0">
                <a:latin typeface="Tahoma"/>
                <a:cs typeface="Tahoma"/>
              </a:rPr>
              <a:t> </a:t>
            </a:r>
            <a:r>
              <a:rPr sz="3600" b="1" spc="-345" dirty="0" err="1">
                <a:latin typeface="Tahoma"/>
                <a:cs typeface="Tahoma"/>
              </a:rPr>
              <a:t>mức</a:t>
            </a:r>
            <a:r>
              <a:rPr sz="3600" b="1" spc="-345" dirty="0">
                <a:latin typeface="Tahoma"/>
                <a:cs typeface="Tahoma"/>
              </a:rPr>
              <a:t>  </a:t>
            </a:r>
            <a:r>
              <a:rPr sz="3600" b="1" spc="-5" dirty="0" err="1">
                <a:latin typeface="Tahoma"/>
                <a:cs typeface="Tahoma"/>
              </a:rPr>
              <a:t>hoàn</a:t>
            </a:r>
            <a:r>
              <a:rPr sz="3600" b="1" spc="-5" dirty="0">
                <a:latin typeface="Tahoma"/>
                <a:cs typeface="Tahoma"/>
              </a:rPr>
              <a:t> </a:t>
            </a:r>
            <a:r>
              <a:rPr sz="3600" b="1" dirty="0" err="1">
                <a:latin typeface="Tahoma"/>
                <a:cs typeface="Tahoma"/>
              </a:rPr>
              <a:t>thành</a:t>
            </a:r>
            <a:r>
              <a:rPr sz="3600" b="1" dirty="0">
                <a:latin typeface="Tahoma"/>
                <a:cs typeface="Tahoma"/>
              </a:rPr>
              <a:t> </a:t>
            </a:r>
            <a:r>
              <a:rPr sz="3600" b="1" spc="-300" dirty="0" err="1">
                <a:latin typeface="Tahoma"/>
                <a:cs typeface="Tahoma"/>
              </a:rPr>
              <a:t>nhiệm</a:t>
            </a:r>
            <a:r>
              <a:rPr sz="3600" b="1" spc="-300" dirty="0">
                <a:latin typeface="Tahoma"/>
                <a:cs typeface="Tahoma"/>
              </a:rPr>
              <a:t> </a:t>
            </a:r>
            <a:r>
              <a:rPr sz="3600" b="1" spc="-650" dirty="0" err="1">
                <a:latin typeface="Tahoma"/>
                <a:cs typeface="Tahoma"/>
              </a:rPr>
              <a:t>vụ</a:t>
            </a:r>
            <a:r>
              <a:rPr sz="3600" b="1" spc="-650" dirty="0">
                <a:latin typeface="Tahoma"/>
                <a:cs typeface="Tahoma"/>
              </a:rPr>
              <a:t> </a:t>
            </a:r>
            <a:r>
              <a:rPr sz="3600" b="1" spc="-450" dirty="0" err="1">
                <a:latin typeface="Tahoma"/>
                <a:cs typeface="Tahoma"/>
              </a:rPr>
              <a:t>trở</a:t>
            </a:r>
            <a:r>
              <a:rPr sz="3600" b="1" spc="-450" dirty="0">
                <a:latin typeface="Tahoma"/>
                <a:cs typeface="Tahoma"/>
              </a:rPr>
              <a:t> </a:t>
            </a:r>
            <a:r>
              <a:rPr sz="3600" b="1" dirty="0" err="1">
                <a:latin typeface="Tahoma"/>
                <a:cs typeface="Tahoma"/>
              </a:rPr>
              <a:t>lên</a:t>
            </a:r>
            <a:r>
              <a:rPr sz="3600" b="1" dirty="0">
                <a:latin typeface="Tahoma"/>
                <a:cs typeface="Tahoma"/>
              </a:rPr>
              <a:t> </a:t>
            </a:r>
            <a:r>
              <a:rPr sz="3600" b="1" spc="-10" dirty="0">
                <a:solidFill>
                  <a:srgbClr val="008000"/>
                </a:solidFill>
                <a:latin typeface="Tahoma"/>
                <a:cs typeface="Tahoma"/>
              </a:rPr>
              <a:t>(70%  </a:t>
            </a:r>
            <a:r>
              <a:rPr sz="3600" b="1" spc="-5" dirty="0" err="1">
                <a:solidFill>
                  <a:srgbClr val="008000"/>
                </a:solidFill>
                <a:latin typeface="Tahoma"/>
                <a:cs typeface="Tahoma"/>
              </a:rPr>
              <a:t>hoàn</a:t>
            </a:r>
            <a:r>
              <a:rPr sz="3600" b="1" spc="-5" dirty="0">
                <a:solidFill>
                  <a:srgbClr val="008000"/>
                </a:solidFill>
                <a:latin typeface="Tahoma"/>
                <a:cs typeface="Tahoma"/>
              </a:rPr>
              <a:t> </a:t>
            </a:r>
            <a:r>
              <a:rPr sz="3600" b="1" dirty="0" err="1">
                <a:solidFill>
                  <a:srgbClr val="008000"/>
                </a:solidFill>
                <a:latin typeface="Tahoma"/>
                <a:cs typeface="Tahoma"/>
              </a:rPr>
              <a:t>thành</a:t>
            </a:r>
            <a:r>
              <a:rPr sz="3600" b="1" dirty="0">
                <a:solidFill>
                  <a:srgbClr val="008000"/>
                </a:solidFill>
                <a:latin typeface="Tahoma"/>
                <a:cs typeface="Tahoma"/>
              </a:rPr>
              <a:t> </a:t>
            </a:r>
            <a:r>
              <a:rPr sz="3600" b="1" spc="-345" dirty="0" err="1">
                <a:solidFill>
                  <a:srgbClr val="008000"/>
                </a:solidFill>
                <a:latin typeface="Tahoma"/>
                <a:cs typeface="Tahoma"/>
              </a:rPr>
              <a:t>tốt</a:t>
            </a:r>
            <a:r>
              <a:rPr sz="3600" b="1" spc="-345" dirty="0">
                <a:solidFill>
                  <a:srgbClr val="008000"/>
                </a:solidFill>
                <a:latin typeface="Tahoma"/>
                <a:cs typeface="Tahoma"/>
              </a:rPr>
              <a:t>, </a:t>
            </a:r>
            <a:r>
              <a:rPr sz="3600" b="1" spc="-365" dirty="0" err="1" smtClean="0">
                <a:solidFill>
                  <a:srgbClr val="008000"/>
                </a:solidFill>
                <a:latin typeface="Tahoma"/>
                <a:cs typeface="Tahoma"/>
              </a:rPr>
              <a:t>xuất</a:t>
            </a:r>
            <a:r>
              <a:rPr lang="en-US" sz="3600" b="1" spc="-365" dirty="0" smtClean="0">
                <a:solidFill>
                  <a:srgbClr val="008000"/>
                </a:solidFill>
                <a:latin typeface="Tahoma"/>
                <a:cs typeface="Tahoma"/>
              </a:rPr>
              <a:t> </a:t>
            </a:r>
            <a:r>
              <a:rPr sz="3600" b="1" spc="-365" dirty="0" smtClean="0">
                <a:solidFill>
                  <a:srgbClr val="008000"/>
                </a:solidFill>
                <a:latin typeface="Tahoma"/>
                <a:cs typeface="Tahoma"/>
              </a:rPr>
              <a:t> </a:t>
            </a:r>
            <a:r>
              <a:rPr sz="3600" b="1" spc="-484" dirty="0" err="1">
                <a:solidFill>
                  <a:srgbClr val="008000"/>
                </a:solidFill>
                <a:latin typeface="Tahoma"/>
                <a:cs typeface="Tahoma"/>
              </a:rPr>
              <a:t>sắc</a:t>
            </a:r>
            <a:r>
              <a:rPr sz="3600" b="1" spc="-484" dirty="0">
                <a:solidFill>
                  <a:srgbClr val="008000"/>
                </a:solidFill>
                <a:latin typeface="Tahoma"/>
                <a:cs typeface="Tahoma"/>
              </a:rPr>
              <a:t> </a:t>
            </a:r>
            <a:r>
              <a:rPr lang="en-US" sz="3600" b="1" spc="-484" dirty="0" smtClean="0">
                <a:solidFill>
                  <a:srgbClr val="008000"/>
                </a:solidFill>
                <a:latin typeface="Tahoma"/>
                <a:cs typeface="Tahoma"/>
              </a:rPr>
              <a:t> </a:t>
            </a:r>
            <a:r>
              <a:rPr sz="3600" b="1" spc="-300" dirty="0" err="1" smtClean="0">
                <a:solidFill>
                  <a:srgbClr val="008000"/>
                </a:solidFill>
                <a:latin typeface="Tahoma"/>
                <a:cs typeface="Tahoma"/>
              </a:rPr>
              <a:t>nhiệm</a:t>
            </a:r>
            <a:r>
              <a:rPr sz="3600" b="1" spc="-165" dirty="0" smtClean="0">
                <a:solidFill>
                  <a:srgbClr val="008000"/>
                </a:solidFill>
                <a:latin typeface="Tahoma"/>
                <a:cs typeface="Tahoma"/>
              </a:rPr>
              <a:t> </a:t>
            </a:r>
            <a:r>
              <a:rPr sz="3600" b="1" spc="-325" dirty="0" err="1">
                <a:solidFill>
                  <a:srgbClr val="008000"/>
                </a:solidFill>
                <a:latin typeface="Tahoma"/>
                <a:cs typeface="Tahoma"/>
              </a:rPr>
              <a:t>vụ</a:t>
            </a:r>
            <a:r>
              <a:rPr sz="3600" b="1" spc="-325" dirty="0">
                <a:solidFill>
                  <a:srgbClr val="008000"/>
                </a:solidFill>
                <a:latin typeface="Tahoma"/>
                <a:cs typeface="Tahoma"/>
              </a:rPr>
              <a:t>).</a:t>
            </a:r>
            <a:endParaRPr sz="3600" dirty="0">
              <a:latin typeface="Tahoma"/>
              <a:cs typeface="Tahom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55927" y="508203"/>
            <a:ext cx="7680325" cy="635000"/>
          </a:xfrm>
          <a:prstGeom prst="rect">
            <a:avLst/>
          </a:prstGeom>
        </p:spPr>
        <p:txBody>
          <a:bodyPr vert="horz" wrap="square" lIns="0" tIns="1206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>
                <a:solidFill>
                  <a:srgbClr val="008000"/>
                </a:solidFill>
                <a:latin typeface="Tahoma"/>
                <a:cs typeface="Tahoma"/>
              </a:rPr>
              <a:t>HOÀN </a:t>
            </a:r>
            <a:r>
              <a:rPr sz="4000" spc="-10">
                <a:solidFill>
                  <a:srgbClr val="008000"/>
                </a:solidFill>
                <a:latin typeface="Tahoma"/>
                <a:cs typeface="Tahoma"/>
              </a:rPr>
              <a:t>THÀNH </a:t>
            </a:r>
            <a:r>
              <a:rPr sz="4000" spc="-315">
                <a:solidFill>
                  <a:srgbClr val="008000"/>
                </a:solidFill>
                <a:latin typeface="Tahoma"/>
                <a:cs typeface="Tahoma"/>
              </a:rPr>
              <a:t>TỐT </a:t>
            </a:r>
            <a:r>
              <a:rPr sz="4000" spc="-310">
                <a:solidFill>
                  <a:srgbClr val="008000"/>
                </a:solidFill>
                <a:latin typeface="Tahoma"/>
                <a:cs typeface="Tahoma"/>
              </a:rPr>
              <a:t>NHIỆM</a:t>
            </a:r>
            <a:r>
              <a:rPr sz="4000" spc="-520">
                <a:solidFill>
                  <a:srgbClr val="008000"/>
                </a:solidFill>
                <a:latin typeface="Tahoma"/>
                <a:cs typeface="Tahoma"/>
              </a:rPr>
              <a:t> </a:t>
            </a:r>
            <a:r>
              <a:rPr sz="4000" spc="-350">
                <a:solidFill>
                  <a:srgbClr val="008000"/>
                </a:solidFill>
                <a:latin typeface="Tahoma"/>
                <a:cs typeface="Tahoma"/>
              </a:rPr>
              <a:t>VỤ:</a:t>
            </a:r>
            <a:endParaRPr sz="4000"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1812287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10335" y="1238252"/>
            <a:ext cx="8772525" cy="1767150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 marR="5080">
              <a:lnSpc>
                <a:spcPct val="150000"/>
              </a:lnSpc>
              <a:spcBef>
                <a:spcPts val="100"/>
              </a:spcBef>
            </a:pPr>
            <a:r>
              <a:rPr sz="3800" dirty="0">
                <a:solidFill>
                  <a:schemeClr val="tx1"/>
                </a:solidFill>
                <a:latin typeface="Tahoma"/>
                <a:cs typeface="Tahoma"/>
              </a:rPr>
              <a:t>+ </a:t>
            </a:r>
            <a:r>
              <a:rPr sz="3800" spc="-470" dirty="0" err="1" smtClean="0">
                <a:solidFill>
                  <a:schemeClr val="tx1"/>
                </a:solidFill>
                <a:latin typeface="Tahoma"/>
                <a:cs typeface="Tahoma"/>
              </a:rPr>
              <a:t>Đơn</a:t>
            </a:r>
            <a:r>
              <a:rPr lang="en-US" sz="3800" spc="-470" dirty="0" smtClean="0">
                <a:solidFill>
                  <a:schemeClr val="tx1"/>
                </a:solidFill>
                <a:latin typeface="Tahoma"/>
                <a:cs typeface="Tahoma"/>
              </a:rPr>
              <a:t> </a:t>
            </a:r>
            <a:r>
              <a:rPr lang="en-US" sz="3800" spc="-470" dirty="0" err="1" smtClean="0">
                <a:solidFill>
                  <a:schemeClr val="tx1"/>
                </a:solidFill>
                <a:latin typeface="Tahoma"/>
                <a:cs typeface="Tahoma"/>
              </a:rPr>
              <a:t>vị</a:t>
            </a:r>
            <a:r>
              <a:rPr sz="3800" spc="215" dirty="0" smtClean="0">
                <a:solidFill>
                  <a:schemeClr val="tx1"/>
                </a:solidFill>
                <a:latin typeface="Tahoma"/>
                <a:cs typeface="Tahoma"/>
              </a:rPr>
              <a:t> </a:t>
            </a:r>
            <a:r>
              <a:rPr sz="3800" spc="-459" dirty="0" err="1">
                <a:solidFill>
                  <a:schemeClr val="tx1"/>
                </a:solidFill>
                <a:latin typeface="Tahoma"/>
                <a:cs typeface="Tahoma"/>
              </a:rPr>
              <a:t>phụ</a:t>
            </a:r>
            <a:r>
              <a:rPr sz="3800" spc="-459" dirty="0">
                <a:solidFill>
                  <a:schemeClr val="tx1"/>
                </a:solidFill>
                <a:latin typeface="Tahoma"/>
                <a:cs typeface="Tahoma"/>
              </a:rPr>
              <a:t> </a:t>
            </a:r>
            <a:r>
              <a:rPr sz="3800" spc="-5" dirty="0" err="1">
                <a:solidFill>
                  <a:schemeClr val="tx1"/>
                </a:solidFill>
                <a:latin typeface="Tahoma"/>
                <a:cs typeface="Tahoma"/>
              </a:rPr>
              <a:t>trách</a:t>
            </a:r>
            <a:r>
              <a:rPr sz="3800" spc="-5" dirty="0">
                <a:solidFill>
                  <a:schemeClr val="tx1"/>
                </a:solidFill>
                <a:latin typeface="Tahoma"/>
                <a:cs typeface="Tahoma"/>
              </a:rPr>
              <a:t> </a:t>
            </a:r>
            <a:r>
              <a:rPr sz="3800" spc="-5" dirty="0" err="1">
                <a:solidFill>
                  <a:schemeClr val="tx1"/>
                </a:solidFill>
                <a:latin typeface="Tahoma"/>
                <a:cs typeface="Tahoma"/>
              </a:rPr>
              <a:t>có</a:t>
            </a:r>
            <a:r>
              <a:rPr sz="3800" spc="-5" dirty="0">
                <a:solidFill>
                  <a:schemeClr val="tx1"/>
                </a:solidFill>
                <a:latin typeface="Tahoma"/>
                <a:cs typeface="Tahoma"/>
              </a:rPr>
              <a:t> </a:t>
            </a:r>
            <a:r>
              <a:rPr sz="3800" dirty="0">
                <a:solidFill>
                  <a:srgbClr val="FF0000"/>
                </a:solidFill>
                <a:latin typeface="Tahoma"/>
                <a:cs typeface="Tahoma"/>
              </a:rPr>
              <a:t>50% </a:t>
            </a:r>
            <a:r>
              <a:rPr sz="3800" dirty="0" err="1">
                <a:solidFill>
                  <a:srgbClr val="FF0000"/>
                </a:solidFill>
                <a:latin typeface="Tahoma"/>
                <a:cs typeface="Tahoma"/>
              </a:rPr>
              <a:t>tiêu</a:t>
            </a:r>
            <a:r>
              <a:rPr sz="38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3800" spc="-5" dirty="0" err="1">
                <a:solidFill>
                  <a:srgbClr val="FF0000"/>
                </a:solidFill>
                <a:latin typeface="Tahoma"/>
                <a:cs typeface="Tahoma"/>
              </a:rPr>
              <a:t>chí</a:t>
            </a:r>
            <a:r>
              <a:rPr sz="3800" spc="-5" dirty="0">
                <a:solidFill>
                  <a:srgbClr val="FF0000"/>
                </a:solidFill>
                <a:latin typeface="Tahoma"/>
                <a:cs typeface="Tahoma"/>
              </a:rPr>
              <a:t>  </a:t>
            </a:r>
            <a:r>
              <a:rPr sz="3800" spc="-5" dirty="0" err="1">
                <a:solidFill>
                  <a:schemeClr val="tx1"/>
                </a:solidFill>
                <a:latin typeface="Tahoma"/>
                <a:cs typeface="Tahoma"/>
              </a:rPr>
              <a:t>hoàn</a:t>
            </a:r>
            <a:r>
              <a:rPr sz="3800" spc="-5" dirty="0">
                <a:solidFill>
                  <a:schemeClr val="tx1"/>
                </a:solidFill>
                <a:latin typeface="Tahoma"/>
                <a:cs typeface="Tahoma"/>
              </a:rPr>
              <a:t> </a:t>
            </a:r>
            <a:r>
              <a:rPr sz="3800" dirty="0" err="1">
                <a:solidFill>
                  <a:schemeClr val="tx1"/>
                </a:solidFill>
                <a:latin typeface="Tahoma"/>
                <a:cs typeface="Tahoma"/>
              </a:rPr>
              <a:t>thành</a:t>
            </a:r>
            <a:r>
              <a:rPr sz="3800" dirty="0">
                <a:solidFill>
                  <a:schemeClr val="tx1"/>
                </a:solidFill>
                <a:latin typeface="Tahoma"/>
                <a:cs typeface="Tahoma"/>
              </a:rPr>
              <a:t> </a:t>
            </a:r>
            <a:r>
              <a:rPr lang="en-US" sz="3800" spc="-350" dirty="0" smtClean="0">
                <a:solidFill>
                  <a:schemeClr val="tx1"/>
                </a:solidFill>
                <a:latin typeface="Tahoma"/>
                <a:cs typeface="Tahoma"/>
              </a:rPr>
              <a:t>VƯỢT </a:t>
            </a:r>
            <a:r>
              <a:rPr sz="3800" spc="-204" dirty="0" smtClean="0">
                <a:solidFill>
                  <a:schemeClr val="tx1"/>
                </a:solidFill>
                <a:latin typeface="Tahoma"/>
                <a:cs typeface="Tahoma"/>
              </a:rPr>
              <a:t>MỨC</a:t>
            </a:r>
            <a:r>
              <a:rPr sz="3800" spc="-204" dirty="0">
                <a:solidFill>
                  <a:schemeClr val="tx1"/>
                </a:solidFill>
                <a:latin typeface="Tahoma"/>
                <a:cs typeface="Tahoma"/>
              </a:rPr>
              <a:t>.</a:t>
            </a:r>
            <a:endParaRPr sz="3800" dirty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710335" y="2978231"/>
            <a:ext cx="8775065" cy="264367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50000"/>
              </a:lnSpc>
              <a:spcBef>
                <a:spcPts val="95"/>
              </a:spcBef>
            </a:pPr>
            <a:r>
              <a:rPr sz="3800" b="1" dirty="0">
                <a:latin typeface="Tahoma"/>
                <a:cs typeface="Tahoma"/>
              </a:rPr>
              <a:t>+ </a:t>
            </a:r>
            <a:r>
              <a:rPr sz="3800" b="1" dirty="0">
                <a:solidFill>
                  <a:srgbClr val="008000"/>
                </a:solidFill>
                <a:latin typeface="Tahoma"/>
                <a:cs typeface="Tahoma"/>
              </a:rPr>
              <a:t>100% </a:t>
            </a:r>
            <a:r>
              <a:rPr sz="3800" b="1" spc="-470" dirty="0" err="1" smtClean="0">
                <a:latin typeface="Tahoma"/>
                <a:cs typeface="Tahoma"/>
              </a:rPr>
              <a:t>đơn</a:t>
            </a:r>
            <a:r>
              <a:rPr lang="en-US" sz="3800" b="1" spc="-470" dirty="0" smtClean="0">
                <a:latin typeface="Tahoma"/>
                <a:cs typeface="Tahoma"/>
              </a:rPr>
              <a:t> </a:t>
            </a:r>
            <a:r>
              <a:rPr lang="en-US" sz="3800" b="1" spc="-470" dirty="0" err="1" smtClean="0">
                <a:latin typeface="Tahoma"/>
                <a:cs typeface="Tahoma"/>
              </a:rPr>
              <a:t>vị</a:t>
            </a:r>
            <a:r>
              <a:rPr sz="3800" b="1" spc="540" dirty="0" smtClean="0">
                <a:latin typeface="Tahoma"/>
                <a:cs typeface="Tahoma"/>
              </a:rPr>
              <a:t> </a:t>
            </a:r>
            <a:r>
              <a:rPr sz="3800" b="1" spc="-459" dirty="0" err="1">
                <a:latin typeface="Tahoma"/>
                <a:cs typeface="Tahoma"/>
              </a:rPr>
              <a:t>phụ</a:t>
            </a:r>
            <a:r>
              <a:rPr sz="3800" b="1" spc="-459" dirty="0">
                <a:latin typeface="Tahoma"/>
                <a:cs typeface="Tahoma"/>
              </a:rPr>
              <a:t> </a:t>
            </a:r>
            <a:r>
              <a:rPr sz="3800" b="1" spc="-5" dirty="0" err="1">
                <a:latin typeface="Tahoma"/>
                <a:cs typeface="Tahoma"/>
              </a:rPr>
              <a:t>trách</a:t>
            </a:r>
            <a:r>
              <a:rPr sz="3800" b="1" spc="-5" dirty="0">
                <a:latin typeface="Tahoma"/>
                <a:cs typeface="Tahoma"/>
              </a:rPr>
              <a:t> </a:t>
            </a:r>
            <a:r>
              <a:rPr sz="3800" b="1" spc="-515" dirty="0" err="1">
                <a:latin typeface="Tahoma"/>
                <a:cs typeface="Tahoma"/>
              </a:rPr>
              <a:t>đạt</a:t>
            </a:r>
            <a:r>
              <a:rPr sz="3800" b="1" spc="-515" dirty="0">
                <a:latin typeface="Tahoma"/>
                <a:cs typeface="Tahoma"/>
              </a:rPr>
              <a:t>  </a:t>
            </a:r>
            <a:r>
              <a:rPr sz="3800" b="1" spc="-370" dirty="0" err="1">
                <a:latin typeface="Tahoma"/>
                <a:cs typeface="Tahoma"/>
              </a:rPr>
              <a:t>mức</a:t>
            </a:r>
            <a:r>
              <a:rPr sz="3800" b="1" spc="-370" dirty="0">
                <a:latin typeface="Tahoma"/>
                <a:cs typeface="Tahoma"/>
              </a:rPr>
              <a:t>  </a:t>
            </a:r>
            <a:r>
              <a:rPr sz="3800" b="1" dirty="0" err="1">
                <a:latin typeface="Tahoma"/>
                <a:cs typeface="Tahoma"/>
              </a:rPr>
              <a:t>hoàn</a:t>
            </a:r>
            <a:r>
              <a:rPr sz="3800" b="1" dirty="0">
                <a:latin typeface="Tahoma"/>
                <a:cs typeface="Tahoma"/>
              </a:rPr>
              <a:t> </a:t>
            </a:r>
            <a:r>
              <a:rPr sz="3800" b="1" dirty="0" err="1">
                <a:latin typeface="Tahoma"/>
                <a:cs typeface="Tahoma"/>
              </a:rPr>
              <a:t>thành</a:t>
            </a:r>
            <a:r>
              <a:rPr sz="3800" b="1" dirty="0">
                <a:latin typeface="Tahoma"/>
                <a:cs typeface="Tahoma"/>
              </a:rPr>
              <a:t> </a:t>
            </a:r>
            <a:r>
              <a:rPr sz="3800" b="1" spc="-310" dirty="0" err="1">
                <a:latin typeface="Tahoma"/>
                <a:cs typeface="Tahoma"/>
              </a:rPr>
              <a:t>nhiệm</a:t>
            </a:r>
            <a:r>
              <a:rPr sz="3800" b="1" spc="-310" dirty="0">
                <a:latin typeface="Tahoma"/>
                <a:cs typeface="Tahoma"/>
              </a:rPr>
              <a:t> </a:t>
            </a:r>
            <a:r>
              <a:rPr sz="3800" b="1" spc="-685" dirty="0" err="1">
                <a:latin typeface="Tahoma"/>
                <a:cs typeface="Tahoma"/>
              </a:rPr>
              <a:t>vụ</a:t>
            </a:r>
            <a:r>
              <a:rPr sz="3800" b="1" spc="-685" dirty="0">
                <a:latin typeface="Tahoma"/>
                <a:cs typeface="Tahoma"/>
              </a:rPr>
              <a:t> </a:t>
            </a:r>
            <a:r>
              <a:rPr sz="3800" b="1" spc="-470" dirty="0" err="1">
                <a:latin typeface="Tahoma"/>
                <a:cs typeface="Tahoma"/>
              </a:rPr>
              <a:t>trở</a:t>
            </a:r>
            <a:r>
              <a:rPr sz="3800" b="1" spc="-470" dirty="0">
                <a:latin typeface="Tahoma"/>
                <a:cs typeface="Tahoma"/>
              </a:rPr>
              <a:t> </a:t>
            </a:r>
            <a:r>
              <a:rPr sz="3800" b="1" dirty="0" err="1">
                <a:latin typeface="Tahoma"/>
                <a:cs typeface="Tahoma"/>
              </a:rPr>
              <a:t>lên</a:t>
            </a:r>
            <a:r>
              <a:rPr sz="3800" b="1" dirty="0">
                <a:latin typeface="Tahoma"/>
                <a:cs typeface="Tahoma"/>
              </a:rPr>
              <a:t> </a:t>
            </a:r>
            <a:r>
              <a:rPr sz="3800" b="1" dirty="0">
                <a:solidFill>
                  <a:srgbClr val="008000"/>
                </a:solidFill>
                <a:latin typeface="Tahoma"/>
                <a:cs typeface="Tahoma"/>
              </a:rPr>
              <a:t>(70%  </a:t>
            </a:r>
            <a:r>
              <a:rPr sz="3800" b="1" spc="-5" dirty="0" err="1">
                <a:solidFill>
                  <a:srgbClr val="008000"/>
                </a:solidFill>
                <a:latin typeface="Tahoma"/>
                <a:cs typeface="Tahoma"/>
              </a:rPr>
              <a:t>hoàn</a:t>
            </a:r>
            <a:r>
              <a:rPr sz="3800" b="1" spc="-5" dirty="0">
                <a:solidFill>
                  <a:srgbClr val="008000"/>
                </a:solidFill>
                <a:latin typeface="Tahoma"/>
                <a:cs typeface="Tahoma"/>
              </a:rPr>
              <a:t> </a:t>
            </a:r>
            <a:r>
              <a:rPr sz="3800" b="1" dirty="0" err="1">
                <a:solidFill>
                  <a:srgbClr val="008000"/>
                </a:solidFill>
                <a:latin typeface="Tahoma"/>
                <a:cs typeface="Tahoma"/>
              </a:rPr>
              <a:t>thành</a:t>
            </a:r>
            <a:r>
              <a:rPr sz="3800" b="1" dirty="0">
                <a:solidFill>
                  <a:srgbClr val="008000"/>
                </a:solidFill>
                <a:latin typeface="Tahoma"/>
                <a:cs typeface="Tahoma"/>
              </a:rPr>
              <a:t> </a:t>
            </a:r>
            <a:r>
              <a:rPr sz="3800" b="1" spc="-365" dirty="0" err="1">
                <a:solidFill>
                  <a:srgbClr val="008000"/>
                </a:solidFill>
                <a:latin typeface="Tahoma"/>
                <a:cs typeface="Tahoma"/>
              </a:rPr>
              <a:t>tốt</a:t>
            </a:r>
            <a:r>
              <a:rPr sz="3800" b="1" spc="-365" dirty="0">
                <a:solidFill>
                  <a:srgbClr val="008000"/>
                </a:solidFill>
                <a:latin typeface="Tahoma"/>
                <a:cs typeface="Tahoma"/>
              </a:rPr>
              <a:t>, </a:t>
            </a:r>
            <a:r>
              <a:rPr sz="3800" b="1" spc="-385" dirty="0" err="1">
                <a:solidFill>
                  <a:srgbClr val="008000"/>
                </a:solidFill>
                <a:latin typeface="Tahoma"/>
                <a:cs typeface="Tahoma"/>
              </a:rPr>
              <a:t>xuất</a:t>
            </a:r>
            <a:r>
              <a:rPr sz="3800" b="1" spc="-385" dirty="0">
                <a:solidFill>
                  <a:srgbClr val="008000"/>
                </a:solidFill>
                <a:latin typeface="Tahoma"/>
                <a:cs typeface="Tahoma"/>
              </a:rPr>
              <a:t> </a:t>
            </a:r>
            <a:r>
              <a:rPr lang="en-US" sz="3800" b="1" spc="-385" dirty="0" smtClean="0">
                <a:solidFill>
                  <a:srgbClr val="008000"/>
                </a:solidFill>
                <a:latin typeface="Tahoma"/>
                <a:cs typeface="Tahoma"/>
              </a:rPr>
              <a:t> </a:t>
            </a:r>
            <a:r>
              <a:rPr sz="3800" b="1" spc="-509" dirty="0" err="1" smtClean="0">
                <a:solidFill>
                  <a:srgbClr val="008000"/>
                </a:solidFill>
                <a:latin typeface="Tahoma"/>
                <a:cs typeface="Tahoma"/>
              </a:rPr>
              <a:t>sắc</a:t>
            </a:r>
            <a:r>
              <a:rPr sz="3800" b="1" spc="-509" dirty="0" smtClean="0">
                <a:solidFill>
                  <a:srgbClr val="008000"/>
                </a:solidFill>
                <a:latin typeface="Tahoma"/>
                <a:cs typeface="Tahoma"/>
              </a:rPr>
              <a:t> </a:t>
            </a:r>
            <a:r>
              <a:rPr lang="en-US" sz="3800" b="1" spc="-509" dirty="0" smtClean="0">
                <a:solidFill>
                  <a:srgbClr val="008000"/>
                </a:solidFill>
                <a:latin typeface="Tahoma"/>
                <a:cs typeface="Tahoma"/>
              </a:rPr>
              <a:t> </a:t>
            </a:r>
            <a:r>
              <a:rPr sz="3800" b="1" spc="-315" dirty="0" err="1" smtClean="0">
                <a:solidFill>
                  <a:srgbClr val="008000"/>
                </a:solidFill>
                <a:latin typeface="Tahoma"/>
                <a:cs typeface="Tahoma"/>
              </a:rPr>
              <a:t>nhiệm</a:t>
            </a:r>
            <a:r>
              <a:rPr sz="3800" b="1" spc="-110" dirty="0" smtClean="0">
                <a:solidFill>
                  <a:srgbClr val="008000"/>
                </a:solidFill>
                <a:latin typeface="Tahoma"/>
                <a:cs typeface="Tahoma"/>
              </a:rPr>
              <a:t> </a:t>
            </a:r>
            <a:r>
              <a:rPr sz="3800" b="1" spc="-345" dirty="0" err="1">
                <a:solidFill>
                  <a:srgbClr val="008000"/>
                </a:solidFill>
                <a:latin typeface="Tahoma"/>
                <a:cs typeface="Tahoma"/>
              </a:rPr>
              <a:t>vụ</a:t>
            </a:r>
            <a:r>
              <a:rPr sz="3800" b="1" spc="-345" dirty="0">
                <a:solidFill>
                  <a:srgbClr val="008000"/>
                </a:solidFill>
                <a:latin typeface="Tahoma"/>
                <a:cs typeface="Tahoma"/>
              </a:rPr>
              <a:t>).</a:t>
            </a:r>
            <a:endParaRPr sz="3800" dirty="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958442" y="506680"/>
            <a:ext cx="827849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600" b="1" spc="-5">
                <a:solidFill>
                  <a:srgbClr val="008000"/>
                </a:solidFill>
                <a:latin typeface="Tahoma"/>
                <a:cs typeface="Tahoma"/>
              </a:rPr>
              <a:t>HOÀN THÀNH </a:t>
            </a:r>
            <a:r>
              <a:rPr sz="3600" b="1" spc="-290">
                <a:solidFill>
                  <a:srgbClr val="008000"/>
                </a:solidFill>
                <a:latin typeface="Tahoma"/>
                <a:cs typeface="Tahoma"/>
              </a:rPr>
              <a:t>XUẤT </a:t>
            </a:r>
            <a:r>
              <a:rPr sz="3600" b="1" spc="-385">
                <a:solidFill>
                  <a:srgbClr val="008000"/>
                </a:solidFill>
                <a:latin typeface="Tahoma"/>
                <a:cs typeface="Tahoma"/>
              </a:rPr>
              <a:t>SẮC </a:t>
            </a:r>
            <a:r>
              <a:rPr sz="3600" b="1" spc="-280">
                <a:solidFill>
                  <a:srgbClr val="008000"/>
                </a:solidFill>
                <a:latin typeface="Tahoma"/>
                <a:cs typeface="Tahoma"/>
              </a:rPr>
              <a:t>NHIỆM</a:t>
            </a:r>
            <a:r>
              <a:rPr sz="3600" b="1" spc="-75">
                <a:solidFill>
                  <a:srgbClr val="008000"/>
                </a:solidFill>
                <a:latin typeface="Tahoma"/>
                <a:cs typeface="Tahoma"/>
              </a:rPr>
              <a:t> </a:t>
            </a:r>
            <a:r>
              <a:rPr sz="3600" b="1" spc="-315">
                <a:solidFill>
                  <a:srgbClr val="008000"/>
                </a:solidFill>
                <a:latin typeface="Tahoma"/>
                <a:cs typeface="Tahoma"/>
              </a:rPr>
              <a:t>VỤ:</a:t>
            </a:r>
            <a:endParaRPr sz="3600"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3989474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81658" y="2081128"/>
            <a:ext cx="8630285" cy="45199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50000"/>
              </a:lnSpc>
              <a:spcBef>
                <a:spcPts val="105"/>
              </a:spcBef>
            </a:pPr>
            <a:r>
              <a:rPr sz="4000" b="1" spc="-5" dirty="0">
                <a:latin typeface="Tahoma"/>
                <a:cs typeface="Tahoma"/>
              </a:rPr>
              <a:t>=&gt; </a:t>
            </a:r>
            <a:r>
              <a:rPr sz="4000" b="1" spc="-5" dirty="0" err="1">
                <a:latin typeface="Tahoma"/>
                <a:cs typeface="Tahoma"/>
              </a:rPr>
              <a:t>Tuy</a:t>
            </a:r>
            <a:r>
              <a:rPr sz="4000" b="1" spc="-5" dirty="0">
                <a:latin typeface="Tahoma"/>
                <a:cs typeface="Tahoma"/>
              </a:rPr>
              <a:t> </a:t>
            </a:r>
            <a:r>
              <a:rPr sz="4000" b="1" spc="-5" dirty="0" err="1">
                <a:latin typeface="Tahoma"/>
                <a:cs typeface="Tahoma"/>
              </a:rPr>
              <a:t>nhiên</a:t>
            </a:r>
            <a:r>
              <a:rPr sz="4000" b="1" spc="-5" dirty="0">
                <a:latin typeface="Tahoma"/>
                <a:cs typeface="Tahoma"/>
              </a:rPr>
              <a:t>, </a:t>
            </a:r>
            <a:r>
              <a:rPr sz="4000" b="1" spc="-815" dirty="0" err="1">
                <a:latin typeface="Tahoma"/>
                <a:cs typeface="Tahoma"/>
              </a:rPr>
              <a:t>để</a:t>
            </a:r>
            <a:r>
              <a:rPr sz="4000" b="1" spc="-815" dirty="0">
                <a:latin typeface="Tahoma"/>
                <a:cs typeface="Tahoma"/>
              </a:rPr>
              <a:t> </a:t>
            </a:r>
            <a:r>
              <a:rPr sz="4000" b="1" spc="-540" dirty="0" err="1">
                <a:latin typeface="Tahoma"/>
                <a:cs typeface="Tahoma"/>
              </a:rPr>
              <a:t>đạt</a:t>
            </a:r>
            <a:r>
              <a:rPr sz="4000" b="1" spc="-540" dirty="0">
                <a:latin typeface="Tahoma"/>
                <a:cs typeface="Tahoma"/>
              </a:rPr>
              <a:t>  </a:t>
            </a:r>
            <a:r>
              <a:rPr sz="4000" b="1" spc="-5" dirty="0" err="1">
                <a:latin typeface="Tahoma"/>
                <a:cs typeface="Tahoma"/>
              </a:rPr>
              <a:t>danh</a:t>
            </a:r>
            <a:r>
              <a:rPr sz="4000" b="1" spc="-5" dirty="0">
                <a:latin typeface="Tahoma"/>
                <a:cs typeface="Tahoma"/>
              </a:rPr>
              <a:t> </a:t>
            </a:r>
            <a:r>
              <a:rPr sz="4000" b="1" spc="-415" dirty="0" err="1">
                <a:latin typeface="Tahoma"/>
                <a:cs typeface="Tahoma"/>
              </a:rPr>
              <a:t>hiệu</a:t>
            </a:r>
            <a:r>
              <a:rPr sz="4000" b="1" spc="-415" dirty="0">
                <a:latin typeface="Tahoma"/>
                <a:cs typeface="Tahoma"/>
              </a:rPr>
              <a:t>  </a:t>
            </a:r>
            <a:r>
              <a:rPr sz="4000" b="1" spc="-310" dirty="0">
                <a:solidFill>
                  <a:srgbClr val="008000"/>
                </a:solidFill>
                <a:latin typeface="Tahoma"/>
                <a:cs typeface="Tahoma"/>
              </a:rPr>
              <a:t>CHIẾN </a:t>
            </a:r>
            <a:r>
              <a:rPr sz="4000" b="1" spc="-5" dirty="0">
                <a:solidFill>
                  <a:srgbClr val="008000"/>
                </a:solidFill>
                <a:latin typeface="Tahoma"/>
                <a:cs typeface="Tahoma"/>
              </a:rPr>
              <a:t>SĨ </a:t>
            </a:r>
            <a:r>
              <a:rPr sz="4000" b="1" spc="-10" dirty="0">
                <a:solidFill>
                  <a:srgbClr val="008000"/>
                </a:solidFill>
                <a:latin typeface="Tahoma"/>
                <a:cs typeface="Tahoma"/>
              </a:rPr>
              <a:t>THI </a:t>
            </a:r>
            <a:r>
              <a:rPr sz="4000" b="1" spc="-5" dirty="0">
                <a:solidFill>
                  <a:srgbClr val="008000"/>
                </a:solidFill>
                <a:latin typeface="Tahoma"/>
                <a:cs typeface="Tahoma"/>
              </a:rPr>
              <a:t>ĐUA </a:t>
            </a:r>
            <a:r>
              <a:rPr sz="4000" b="1" spc="-5" dirty="0" err="1">
                <a:latin typeface="Tahoma"/>
                <a:cs typeface="Tahoma"/>
              </a:rPr>
              <a:t>thì</a:t>
            </a:r>
            <a:r>
              <a:rPr sz="4000" b="1" spc="-5" dirty="0">
                <a:latin typeface="Tahoma"/>
                <a:cs typeface="Tahoma"/>
              </a:rPr>
              <a:t> </a:t>
            </a:r>
            <a:r>
              <a:rPr sz="4000" b="1" spc="-535" dirty="0" err="1">
                <a:latin typeface="Tahoma"/>
                <a:cs typeface="Tahoma"/>
              </a:rPr>
              <a:t>vẫn</a:t>
            </a:r>
            <a:r>
              <a:rPr sz="4000" b="1" spc="-535" dirty="0">
                <a:latin typeface="Tahoma"/>
                <a:cs typeface="Tahoma"/>
              </a:rPr>
              <a:t> </a:t>
            </a:r>
            <a:r>
              <a:rPr sz="4000" b="1" spc="-405" dirty="0" err="1">
                <a:latin typeface="Tahoma"/>
                <a:cs typeface="Tahoma"/>
              </a:rPr>
              <a:t>phải</a:t>
            </a:r>
            <a:r>
              <a:rPr sz="4000" b="1" spc="-405" dirty="0">
                <a:latin typeface="Tahoma"/>
                <a:cs typeface="Tahoma"/>
              </a:rPr>
              <a:t>  </a:t>
            </a:r>
            <a:r>
              <a:rPr sz="4000" b="1" spc="-5" dirty="0" err="1">
                <a:latin typeface="Tahoma"/>
                <a:cs typeface="Tahoma"/>
              </a:rPr>
              <a:t>có</a:t>
            </a:r>
            <a:r>
              <a:rPr sz="4000" b="1" spc="-5" dirty="0">
                <a:latin typeface="Tahoma"/>
                <a:cs typeface="Tahoma"/>
              </a:rPr>
              <a:t> </a:t>
            </a:r>
            <a:r>
              <a:rPr sz="4000" b="1" spc="-5" dirty="0" err="1">
                <a:latin typeface="Tahoma"/>
                <a:cs typeface="Tahoma"/>
              </a:rPr>
              <a:t>sáng</a:t>
            </a:r>
            <a:r>
              <a:rPr sz="4000" b="1" spc="-5" dirty="0">
                <a:latin typeface="Tahoma"/>
                <a:cs typeface="Tahoma"/>
              </a:rPr>
              <a:t> </a:t>
            </a:r>
            <a:r>
              <a:rPr sz="4000" b="1" spc="-409" dirty="0" err="1">
                <a:latin typeface="Tahoma"/>
                <a:cs typeface="Tahoma"/>
              </a:rPr>
              <a:t>kiến</a:t>
            </a:r>
            <a:r>
              <a:rPr sz="4000" b="1" spc="-409" dirty="0">
                <a:latin typeface="Tahoma"/>
                <a:cs typeface="Tahoma"/>
              </a:rPr>
              <a:t> </a:t>
            </a:r>
            <a:r>
              <a:rPr sz="4000" b="1" spc="-405" dirty="0" err="1">
                <a:latin typeface="Tahoma"/>
                <a:cs typeface="Tahoma"/>
              </a:rPr>
              <a:t>hoặc</a:t>
            </a:r>
            <a:r>
              <a:rPr sz="4000" b="1" spc="-405" dirty="0">
                <a:latin typeface="Tahoma"/>
                <a:cs typeface="Tahoma"/>
              </a:rPr>
              <a:t> </a:t>
            </a:r>
            <a:r>
              <a:rPr sz="4000" b="1" spc="-819" dirty="0" err="1">
                <a:latin typeface="Tahoma"/>
                <a:cs typeface="Tahoma"/>
              </a:rPr>
              <a:t>đề</a:t>
            </a:r>
            <a:r>
              <a:rPr sz="4000" b="1" spc="-819" dirty="0">
                <a:latin typeface="Tahoma"/>
                <a:cs typeface="Tahoma"/>
              </a:rPr>
              <a:t> </a:t>
            </a:r>
            <a:r>
              <a:rPr sz="4000" b="1" dirty="0" err="1">
                <a:latin typeface="Tahoma"/>
                <a:cs typeface="Tahoma"/>
              </a:rPr>
              <a:t>tài</a:t>
            </a:r>
            <a:r>
              <a:rPr sz="4000" b="1" dirty="0">
                <a:latin typeface="Tahoma"/>
                <a:cs typeface="Tahoma"/>
              </a:rPr>
              <a:t> </a:t>
            </a:r>
            <a:r>
              <a:rPr sz="4000" b="1" spc="-5" dirty="0">
                <a:latin typeface="Tahoma"/>
                <a:cs typeface="Tahoma"/>
              </a:rPr>
              <a:t>NCKH </a:t>
            </a:r>
            <a:r>
              <a:rPr sz="4000" b="1" spc="5" dirty="0" err="1">
                <a:latin typeface="Tahoma"/>
                <a:cs typeface="Tahoma"/>
              </a:rPr>
              <a:t>đã</a:t>
            </a:r>
            <a:r>
              <a:rPr sz="4000" b="1" spc="5" dirty="0">
                <a:latin typeface="Tahoma"/>
                <a:cs typeface="Tahoma"/>
              </a:rPr>
              <a:t>  </a:t>
            </a:r>
            <a:r>
              <a:rPr sz="4000" b="1" spc="-280" dirty="0" err="1">
                <a:latin typeface="Tahoma"/>
                <a:cs typeface="Tahoma"/>
              </a:rPr>
              <a:t>nghiệm</a:t>
            </a:r>
            <a:r>
              <a:rPr sz="4000" b="1" spc="15" dirty="0">
                <a:latin typeface="Tahoma"/>
                <a:cs typeface="Tahoma"/>
              </a:rPr>
              <a:t> </a:t>
            </a:r>
            <a:r>
              <a:rPr sz="4000" b="1" spc="-5" dirty="0" err="1">
                <a:latin typeface="Tahoma"/>
                <a:cs typeface="Tahoma"/>
              </a:rPr>
              <a:t>thu</a:t>
            </a:r>
            <a:r>
              <a:rPr sz="4000" b="1" spc="-5" dirty="0">
                <a:latin typeface="Tahoma"/>
                <a:cs typeface="Tahoma"/>
              </a:rPr>
              <a:t>.</a:t>
            </a:r>
            <a:endParaRPr sz="4000" dirty="0">
              <a:latin typeface="Tahoma"/>
              <a:cs typeface="Tahoma"/>
            </a:endParaRPr>
          </a:p>
          <a:p>
            <a:pPr marL="12700" algn="just">
              <a:spcBef>
                <a:spcPts val="2260"/>
              </a:spcBef>
            </a:pPr>
            <a:r>
              <a:rPr sz="3600" b="1" spc="-295" dirty="0">
                <a:solidFill>
                  <a:srgbClr val="008000"/>
                </a:solidFill>
                <a:latin typeface="Tahoma"/>
                <a:cs typeface="Tahoma"/>
              </a:rPr>
              <a:t>(</a:t>
            </a:r>
            <a:r>
              <a:rPr sz="3600" b="1" spc="-295" dirty="0" err="1">
                <a:solidFill>
                  <a:srgbClr val="008000"/>
                </a:solidFill>
                <a:latin typeface="Tahoma"/>
                <a:cs typeface="Tahoma"/>
              </a:rPr>
              <a:t>Điều</a:t>
            </a:r>
            <a:r>
              <a:rPr sz="3600" b="1" spc="-295" dirty="0">
                <a:solidFill>
                  <a:srgbClr val="008000"/>
                </a:solidFill>
                <a:latin typeface="Tahoma"/>
                <a:cs typeface="Tahoma"/>
              </a:rPr>
              <a:t> </a:t>
            </a:r>
            <a:r>
              <a:rPr sz="3600" b="1" dirty="0">
                <a:solidFill>
                  <a:srgbClr val="008000"/>
                </a:solidFill>
                <a:latin typeface="Tahoma"/>
                <a:cs typeface="Tahoma"/>
              </a:rPr>
              <a:t>9 </a:t>
            </a:r>
            <a:r>
              <a:rPr sz="3600" b="1" spc="-630" dirty="0" err="1">
                <a:solidFill>
                  <a:srgbClr val="008000"/>
                </a:solidFill>
                <a:latin typeface="Tahoma"/>
                <a:cs typeface="Tahoma"/>
              </a:rPr>
              <a:t>Nghị</a:t>
            </a:r>
            <a:r>
              <a:rPr sz="3600" b="1" spc="-630" dirty="0">
                <a:solidFill>
                  <a:srgbClr val="008000"/>
                </a:solidFill>
                <a:latin typeface="Tahoma"/>
                <a:cs typeface="Tahoma"/>
              </a:rPr>
              <a:t> </a:t>
            </a:r>
            <a:r>
              <a:rPr lang="en-US" sz="3600" b="1" spc="-630" dirty="0" smtClean="0">
                <a:solidFill>
                  <a:srgbClr val="008000"/>
                </a:solidFill>
                <a:latin typeface="Tahoma"/>
                <a:cs typeface="Tahoma"/>
              </a:rPr>
              <a:t>   </a:t>
            </a:r>
            <a:r>
              <a:rPr sz="3600" b="1" spc="-630" dirty="0" err="1" smtClean="0">
                <a:solidFill>
                  <a:srgbClr val="008000"/>
                </a:solidFill>
                <a:latin typeface="Tahoma"/>
                <a:cs typeface="Tahoma"/>
              </a:rPr>
              <a:t>định</a:t>
            </a:r>
            <a:r>
              <a:rPr sz="3600" b="1" spc="-445" dirty="0" smtClean="0">
                <a:solidFill>
                  <a:srgbClr val="008000"/>
                </a:solidFill>
                <a:latin typeface="Tahoma"/>
                <a:cs typeface="Tahoma"/>
              </a:rPr>
              <a:t> </a:t>
            </a:r>
            <a:r>
              <a:rPr sz="3600" b="1" spc="-5" dirty="0">
                <a:solidFill>
                  <a:srgbClr val="008000"/>
                </a:solidFill>
                <a:latin typeface="Tahoma"/>
                <a:cs typeface="Tahoma"/>
              </a:rPr>
              <a:t>91/2017/NĐ-CP)</a:t>
            </a:r>
            <a:endParaRPr sz="3600" dirty="0">
              <a:latin typeface="Tahoma"/>
              <a:cs typeface="Tahom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48139" y="482400"/>
            <a:ext cx="10522226" cy="935513"/>
          </a:xfrm>
          <a:prstGeom prst="rect">
            <a:avLst/>
          </a:prstGeom>
        </p:spPr>
        <p:txBody>
          <a:bodyPr vert="horz" wrap="square" lIns="0" tIns="12065" rIns="0" bIns="0" rtlCol="0" anchor="ctr">
            <a:spAutoFit/>
          </a:bodyPr>
          <a:lstStyle/>
          <a:p>
            <a:pPr marL="12700" marR="5080" indent="149225">
              <a:lnSpc>
                <a:spcPct val="150100"/>
              </a:lnSpc>
              <a:spcBef>
                <a:spcPts val="95"/>
              </a:spcBef>
            </a:pPr>
            <a:r>
              <a:rPr sz="4000" spc="-5" dirty="0">
                <a:solidFill>
                  <a:srgbClr val="008000"/>
                </a:solidFill>
                <a:latin typeface="Tahoma"/>
                <a:cs typeface="Tahoma"/>
              </a:rPr>
              <a:t>=&gt; </a:t>
            </a:r>
            <a:r>
              <a:rPr sz="4000" spc="-770" dirty="0" err="1">
                <a:solidFill>
                  <a:srgbClr val="008000"/>
                </a:solidFill>
                <a:latin typeface="Tahoma"/>
                <a:cs typeface="Tahoma"/>
              </a:rPr>
              <a:t>Bỏ</a:t>
            </a:r>
            <a:r>
              <a:rPr sz="4000" spc="-770" dirty="0">
                <a:solidFill>
                  <a:srgbClr val="008000"/>
                </a:solidFill>
                <a:latin typeface="Tahoma"/>
                <a:cs typeface="Tahoma"/>
              </a:rPr>
              <a:t> </a:t>
            </a:r>
            <a:r>
              <a:rPr lang="en-US" sz="4000" spc="-770" dirty="0" smtClean="0">
                <a:solidFill>
                  <a:srgbClr val="008000"/>
                </a:solidFill>
                <a:latin typeface="Tahoma"/>
                <a:cs typeface="Tahoma"/>
              </a:rPr>
              <a:t>   </a:t>
            </a:r>
            <a:r>
              <a:rPr sz="4000" spc="-5" dirty="0" err="1" smtClean="0">
                <a:solidFill>
                  <a:srgbClr val="008000"/>
                </a:solidFill>
                <a:latin typeface="Tahoma"/>
                <a:cs typeface="Tahoma"/>
              </a:rPr>
              <a:t>tiêu</a:t>
            </a:r>
            <a:r>
              <a:rPr sz="4000" spc="-5" dirty="0" smtClean="0">
                <a:solidFill>
                  <a:srgbClr val="008000"/>
                </a:solidFill>
                <a:latin typeface="Tahoma"/>
                <a:cs typeface="Tahoma"/>
              </a:rPr>
              <a:t> </a:t>
            </a:r>
            <a:r>
              <a:rPr sz="4000" spc="-5" dirty="0" err="1">
                <a:solidFill>
                  <a:srgbClr val="008000"/>
                </a:solidFill>
                <a:latin typeface="Tahoma"/>
                <a:cs typeface="Tahoma"/>
              </a:rPr>
              <a:t>chí</a:t>
            </a:r>
            <a:r>
              <a:rPr sz="4000" spc="-5" dirty="0">
                <a:solidFill>
                  <a:srgbClr val="008000"/>
                </a:solidFill>
                <a:latin typeface="Tahoma"/>
                <a:cs typeface="Tahoma"/>
              </a:rPr>
              <a:t> </a:t>
            </a:r>
            <a:r>
              <a:rPr sz="4000" spc="-400" dirty="0" err="1">
                <a:solidFill>
                  <a:srgbClr val="008000"/>
                </a:solidFill>
                <a:latin typeface="Tahoma"/>
                <a:cs typeface="Tahoma"/>
              </a:rPr>
              <a:t>phải</a:t>
            </a:r>
            <a:r>
              <a:rPr sz="4000" spc="-400" dirty="0">
                <a:solidFill>
                  <a:srgbClr val="008000"/>
                </a:solidFill>
                <a:latin typeface="Tahoma"/>
                <a:cs typeface="Tahoma"/>
              </a:rPr>
              <a:t> </a:t>
            </a:r>
            <a:r>
              <a:rPr sz="4000" spc="5" dirty="0" err="1">
                <a:solidFill>
                  <a:srgbClr val="008000"/>
                </a:solidFill>
                <a:latin typeface="Tahoma"/>
                <a:cs typeface="Tahoma"/>
              </a:rPr>
              <a:t>có</a:t>
            </a:r>
            <a:r>
              <a:rPr sz="4000" spc="5" dirty="0">
                <a:solidFill>
                  <a:srgbClr val="008000"/>
                </a:solidFill>
                <a:latin typeface="Tahoma"/>
                <a:cs typeface="Tahoma"/>
              </a:rPr>
              <a:t> </a:t>
            </a:r>
            <a:r>
              <a:rPr sz="4000" spc="-5" dirty="0" err="1">
                <a:solidFill>
                  <a:srgbClr val="008000"/>
                </a:solidFill>
                <a:latin typeface="Tahoma"/>
                <a:cs typeface="Tahoma"/>
              </a:rPr>
              <a:t>sáng</a:t>
            </a:r>
            <a:r>
              <a:rPr sz="4000" spc="-5" dirty="0">
                <a:solidFill>
                  <a:srgbClr val="008000"/>
                </a:solidFill>
                <a:latin typeface="Tahoma"/>
                <a:cs typeface="Tahoma"/>
              </a:rPr>
              <a:t> </a:t>
            </a:r>
            <a:r>
              <a:rPr sz="4000" spc="-409" dirty="0" err="1">
                <a:solidFill>
                  <a:srgbClr val="008000"/>
                </a:solidFill>
                <a:latin typeface="Tahoma"/>
                <a:cs typeface="Tahoma"/>
              </a:rPr>
              <a:t>kiến</a:t>
            </a:r>
            <a:r>
              <a:rPr sz="4000" spc="-409" dirty="0">
                <a:solidFill>
                  <a:srgbClr val="008000"/>
                </a:solidFill>
                <a:latin typeface="Tahoma"/>
                <a:cs typeface="Tahoma"/>
              </a:rPr>
              <a:t>  </a:t>
            </a:r>
            <a:r>
              <a:rPr sz="4000" spc="-5" dirty="0" err="1">
                <a:solidFill>
                  <a:srgbClr val="008000"/>
                </a:solidFill>
                <a:latin typeface="Tahoma"/>
                <a:cs typeface="Tahoma"/>
              </a:rPr>
              <a:t>kinh</a:t>
            </a:r>
            <a:r>
              <a:rPr sz="4000" spc="5" dirty="0">
                <a:solidFill>
                  <a:srgbClr val="008000"/>
                </a:solidFill>
                <a:latin typeface="Tahoma"/>
                <a:cs typeface="Tahoma"/>
              </a:rPr>
              <a:t> </a:t>
            </a:r>
            <a:r>
              <a:rPr sz="4000" spc="-240" dirty="0" err="1">
                <a:solidFill>
                  <a:srgbClr val="008000"/>
                </a:solidFill>
                <a:latin typeface="Tahoma"/>
                <a:cs typeface="Tahoma"/>
              </a:rPr>
              <a:t>nghiệm</a:t>
            </a:r>
            <a:r>
              <a:rPr sz="4000" spc="-240" dirty="0">
                <a:solidFill>
                  <a:srgbClr val="008000"/>
                </a:solidFill>
                <a:latin typeface="Tahoma"/>
                <a:cs typeface="Tahoma"/>
              </a:rPr>
              <a:t>.</a:t>
            </a:r>
            <a:endParaRPr sz="4000" dirty="0"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94581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68089" y="160985"/>
            <a:ext cx="4659630" cy="560070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500" spc="65">
                <a:solidFill>
                  <a:srgbClr val="FF0000"/>
                </a:solidFill>
              </a:rPr>
              <a:t>NGẠCH </a:t>
            </a:r>
            <a:r>
              <a:rPr sz="3500" spc="-35">
                <a:solidFill>
                  <a:srgbClr val="FF0000"/>
                </a:solidFill>
              </a:rPr>
              <a:t>CÔNG</a:t>
            </a:r>
            <a:r>
              <a:rPr sz="3500" spc="-25">
                <a:solidFill>
                  <a:srgbClr val="FF0000"/>
                </a:solidFill>
              </a:rPr>
              <a:t> </a:t>
            </a:r>
            <a:r>
              <a:rPr sz="3500">
                <a:solidFill>
                  <a:srgbClr val="FF0000"/>
                </a:solidFill>
              </a:rPr>
              <a:t>CHỨC: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2286407" y="480040"/>
            <a:ext cx="8068207" cy="6168996"/>
          </a:xfrm>
          <a:prstGeom prst="rect">
            <a:avLst/>
          </a:prstGeom>
        </p:spPr>
        <p:txBody>
          <a:bodyPr vert="horz" wrap="square" lIns="0" tIns="318135" rIns="0" bIns="0" rtlCol="0">
            <a:spAutoFit/>
          </a:bodyPr>
          <a:lstStyle/>
          <a:p>
            <a:pPr marL="828040" indent="-815975">
              <a:spcBef>
                <a:spcPts val="2505"/>
              </a:spcBef>
              <a:buClr>
                <a:srgbClr val="FF0000"/>
              </a:buClr>
              <a:buAutoNum type="arabicParenBoth"/>
              <a:tabLst>
                <a:tab pos="828675" algn="l"/>
              </a:tabLst>
            </a:pPr>
            <a:r>
              <a:rPr sz="4000" b="1" spc="-120" dirty="0" err="1">
                <a:latin typeface="Noto Sans"/>
                <a:cs typeface="Noto Sans"/>
              </a:rPr>
              <a:t>Nhân</a:t>
            </a:r>
            <a:r>
              <a:rPr sz="4000" b="1" spc="85" dirty="0">
                <a:latin typeface="Noto Sans"/>
                <a:cs typeface="Noto Sans"/>
              </a:rPr>
              <a:t> </a:t>
            </a:r>
            <a:r>
              <a:rPr sz="4000" b="1" spc="-10" dirty="0" err="1">
                <a:latin typeface="Noto Sans"/>
                <a:cs typeface="Noto Sans"/>
              </a:rPr>
              <a:t>viên</a:t>
            </a:r>
            <a:r>
              <a:rPr sz="4000" b="1" spc="-10" dirty="0">
                <a:latin typeface="Noto Sans"/>
                <a:cs typeface="Noto Sans"/>
              </a:rPr>
              <a:t>.</a:t>
            </a:r>
            <a:endParaRPr sz="4000" dirty="0">
              <a:latin typeface="Noto Sans"/>
              <a:cs typeface="Noto Sans"/>
            </a:endParaRPr>
          </a:p>
          <a:p>
            <a:pPr marL="887730" indent="-875665">
              <a:spcBef>
                <a:spcPts val="2400"/>
              </a:spcBef>
              <a:buClr>
                <a:srgbClr val="FF0000"/>
              </a:buClr>
              <a:buAutoNum type="arabicParenBoth"/>
              <a:tabLst>
                <a:tab pos="888365" algn="l"/>
              </a:tabLst>
            </a:pPr>
            <a:r>
              <a:rPr sz="4000" b="1" spc="-114" dirty="0" err="1">
                <a:latin typeface="Noto Sans"/>
                <a:cs typeface="Noto Sans"/>
              </a:rPr>
              <a:t>Cán</a:t>
            </a:r>
            <a:r>
              <a:rPr sz="4000" b="1" spc="75" dirty="0">
                <a:latin typeface="Noto Sans"/>
                <a:cs typeface="Noto Sans"/>
              </a:rPr>
              <a:t> </a:t>
            </a:r>
            <a:r>
              <a:rPr sz="4000" b="1" spc="-40" dirty="0" err="1">
                <a:latin typeface="Noto Sans"/>
                <a:cs typeface="Noto Sans"/>
              </a:rPr>
              <a:t>sự</a:t>
            </a:r>
            <a:r>
              <a:rPr sz="4000" b="1" spc="-40" dirty="0">
                <a:latin typeface="Noto Sans"/>
                <a:cs typeface="Noto Sans"/>
              </a:rPr>
              <a:t>.</a:t>
            </a:r>
            <a:endParaRPr sz="4000" dirty="0">
              <a:latin typeface="Noto Sans"/>
              <a:cs typeface="Noto Sans"/>
            </a:endParaRPr>
          </a:p>
          <a:p>
            <a:pPr marL="887730" indent="-875665">
              <a:spcBef>
                <a:spcPts val="2400"/>
              </a:spcBef>
              <a:buClr>
                <a:srgbClr val="FF0000"/>
              </a:buClr>
              <a:buAutoNum type="arabicParenBoth"/>
              <a:tabLst>
                <a:tab pos="888365" algn="l"/>
              </a:tabLst>
            </a:pPr>
            <a:r>
              <a:rPr sz="4000" b="1" spc="-95" dirty="0" err="1">
                <a:latin typeface="Noto Sans"/>
                <a:cs typeface="Noto Sans"/>
              </a:rPr>
              <a:t>Chuyên</a:t>
            </a:r>
            <a:r>
              <a:rPr sz="4000" b="1" spc="75" dirty="0">
                <a:latin typeface="Noto Sans"/>
                <a:cs typeface="Noto Sans"/>
              </a:rPr>
              <a:t> </a:t>
            </a:r>
            <a:r>
              <a:rPr sz="4000" b="1" spc="-10" dirty="0" err="1">
                <a:latin typeface="Noto Sans"/>
                <a:cs typeface="Noto Sans"/>
              </a:rPr>
              <a:t>viên</a:t>
            </a:r>
            <a:r>
              <a:rPr sz="4000" b="1" spc="-10" dirty="0">
                <a:latin typeface="Noto Sans"/>
                <a:cs typeface="Noto Sans"/>
              </a:rPr>
              <a:t>.</a:t>
            </a:r>
            <a:endParaRPr sz="4000" dirty="0">
              <a:latin typeface="Noto Sans"/>
              <a:cs typeface="Noto Sans"/>
            </a:endParaRPr>
          </a:p>
          <a:p>
            <a:pPr marL="897890" indent="-885825">
              <a:spcBef>
                <a:spcPts val="2405"/>
              </a:spcBef>
              <a:buClr>
                <a:srgbClr val="FF0000"/>
              </a:buClr>
              <a:buAutoNum type="arabicParenBoth"/>
              <a:tabLst>
                <a:tab pos="898525" algn="l"/>
              </a:tabLst>
            </a:pPr>
            <a:r>
              <a:rPr sz="4000" b="1" spc="-95" dirty="0" err="1">
                <a:latin typeface="Noto Sans"/>
                <a:cs typeface="Noto Sans"/>
              </a:rPr>
              <a:t>Chuyên</a:t>
            </a:r>
            <a:r>
              <a:rPr sz="4000" b="1" spc="-95" dirty="0">
                <a:latin typeface="Noto Sans"/>
                <a:cs typeface="Noto Sans"/>
              </a:rPr>
              <a:t> </a:t>
            </a:r>
            <a:r>
              <a:rPr sz="4000" b="1" spc="-45" dirty="0" err="1">
                <a:latin typeface="Noto Sans"/>
                <a:cs typeface="Noto Sans"/>
              </a:rPr>
              <a:t>viên</a:t>
            </a:r>
            <a:r>
              <a:rPr sz="4000" b="1" spc="254" dirty="0">
                <a:latin typeface="Noto Sans"/>
                <a:cs typeface="Noto Sans"/>
              </a:rPr>
              <a:t> </a:t>
            </a:r>
            <a:r>
              <a:rPr sz="4000" b="1" spc="-65" dirty="0" err="1">
                <a:latin typeface="Noto Sans"/>
                <a:cs typeface="Noto Sans"/>
              </a:rPr>
              <a:t>chính</a:t>
            </a:r>
            <a:r>
              <a:rPr sz="4000" b="1" spc="-65" dirty="0">
                <a:latin typeface="Noto Sans"/>
                <a:cs typeface="Noto Sans"/>
              </a:rPr>
              <a:t>.</a:t>
            </a:r>
            <a:endParaRPr sz="4000" dirty="0">
              <a:latin typeface="Noto Sans"/>
              <a:cs typeface="Noto Sans"/>
            </a:endParaRPr>
          </a:p>
          <a:p>
            <a:pPr marL="887730" indent="-875665">
              <a:spcBef>
                <a:spcPts val="2400"/>
              </a:spcBef>
              <a:buClr>
                <a:srgbClr val="FF0000"/>
              </a:buClr>
              <a:buAutoNum type="arabicParenBoth"/>
              <a:tabLst>
                <a:tab pos="888365" algn="l"/>
              </a:tabLst>
            </a:pPr>
            <a:r>
              <a:rPr sz="4000" b="1" spc="-95" dirty="0" err="1">
                <a:latin typeface="Noto Sans"/>
                <a:cs typeface="Noto Sans"/>
              </a:rPr>
              <a:t>Chuyên</a:t>
            </a:r>
            <a:r>
              <a:rPr sz="4000" b="1" spc="-95" dirty="0">
                <a:latin typeface="Noto Sans"/>
                <a:cs typeface="Noto Sans"/>
              </a:rPr>
              <a:t> </a:t>
            </a:r>
            <a:r>
              <a:rPr sz="4000" b="1" spc="-45" dirty="0" err="1">
                <a:latin typeface="Noto Sans"/>
                <a:cs typeface="Noto Sans"/>
              </a:rPr>
              <a:t>viên</a:t>
            </a:r>
            <a:r>
              <a:rPr sz="4000" b="1" spc="-45" dirty="0">
                <a:latin typeface="Noto Sans"/>
                <a:cs typeface="Noto Sans"/>
              </a:rPr>
              <a:t> </a:t>
            </a:r>
            <a:r>
              <a:rPr sz="4000" b="1" spc="-70" dirty="0" err="1">
                <a:latin typeface="Noto Sans"/>
                <a:cs typeface="Noto Sans"/>
              </a:rPr>
              <a:t>cao</a:t>
            </a:r>
            <a:r>
              <a:rPr sz="4000" b="1" spc="370" dirty="0">
                <a:latin typeface="Noto Sans"/>
                <a:cs typeface="Noto Sans"/>
              </a:rPr>
              <a:t> </a:t>
            </a:r>
            <a:r>
              <a:rPr sz="4000" b="1" spc="-20" dirty="0" err="1">
                <a:latin typeface="Noto Sans"/>
                <a:cs typeface="Noto Sans"/>
              </a:rPr>
              <a:t>cấp</a:t>
            </a:r>
            <a:r>
              <a:rPr sz="4000" b="1" spc="-20" dirty="0" smtClean="0">
                <a:latin typeface="Noto Sans"/>
                <a:cs typeface="Noto Sans"/>
              </a:rPr>
              <a:t>.</a:t>
            </a:r>
            <a:endParaRPr lang="en-US" sz="4000" b="1" spc="-20" dirty="0" smtClean="0">
              <a:latin typeface="Noto Sans"/>
              <a:cs typeface="Noto Sans"/>
            </a:endParaRPr>
          </a:p>
          <a:p>
            <a:pPr marL="887730" indent="-875665">
              <a:spcBef>
                <a:spcPts val="2400"/>
              </a:spcBef>
              <a:buClr>
                <a:srgbClr val="FF0000"/>
              </a:buClr>
              <a:buAutoNum type="arabicParenBoth"/>
              <a:tabLst>
                <a:tab pos="888365" algn="l"/>
              </a:tabLst>
            </a:pPr>
            <a:r>
              <a:rPr lang="en-US" sz="4000" b="1" spc="-80" dirty="0" err="1">
                <a:solidFill>
                  <a:srgbClr val="0033CC"/>
                </a:solidFill>
                <a:latin typeface="Noto Sans"/>
                <a:cs typeface="Noto Sans"/>
              </a:rPr>
              <a:t>Ngạch</a:t>
            </a:r>
            <a:r>
              <a:rPr lang="en-US" sz="4000" b="1" spc="-80" dirty="0">
                <a:solidFill>
                  <a:srgbClr val="0033CC"/>
                </a:solidFill>
                <a:latin typeface="Noto Sans"/>
                <a:cs typeface="Noto Sans"/>
              </a:rPr>
              <a:t> </a:t>
            </a:r>
            <a:r>
              <a:rPr lang="en-US" sz="4000" b="1" spc="-135" dirty="0" err="1">
                <a:solidFill>
                  <a:srgbClr val="0033CC"/>
                </a:solidFill>
                <a:latin typeface="Noto Sans"/>
                <a:cs typeface="Noto Sans"/>
              </a:rPr>
              <a:t>khác</a:t>
            </a:r>
            <a:r>
              <a:rPr lang="en-US" sz="4000" b="1" spc="-135" dirty="0">
                <a:solidFill>
                  <a:srgbClr val="0033CC"/>
                </a:solidFill>
                <a:latin typeface="Noto Sans"/>
                <a:cs typeface="Noto Sans"/>
              </a:rPr>
              <a:t> </a:t>
            </a:r>
            <a:r>
              <a:rPr lang="en-US" sz="4000" b="1" spc="-75" dirty="0" err="1">
                <a:solidFill>
                  <a:srgbClr val="0033CC"/>
                </a:solidFill>
                <a:latin typeface="Noto Sans"/>
                <a:cs typeface="Noto Sans"/>
              </a:rPr>
              <a:t>theo</a:t>
            </a:r>
            <a:r>
              <a:rPr lang="en-US" sz="4000" b="1" spc="-75" dirty="0">
                <a:solidFill>
                  <a:srgbClr val="0033CC"/>
                </a:solidFill>
                <a:latin typeface="Noto Sans"/>
                <a:cs typeface="Noto Sans"/>
              </a:rPr>
              <a:t> </a:t>
            </a:r>
            <a:r>
              <a:rPr lang="en-US" sz="4000" b="1" spc="-30" dirty="0" err="1">
                <a:solidFill>
                  <a:srgbClr val="0033CC"/>
                </a:solidFill>
                <a:latin typeface="Noto Sans"/>
                <a:cs typeface="Noto Sans"/>
              </a:rPr>
              <a:t>quy</a:t>
            </a:r>
            <a:r>
              <a:rPr lang="en-US" sz="4000" b="1" spc="-30" dirty="0">
                <a:solidFill>
                  <a:srgbClr val="0033CC"/>
                </a:solidFill>
                <a:latin typeface="Noto Sans"/>
                <a:cs typeface="Noto Sans"/>
              </a:rPr>
              <a:t> </a:t>
            </a:r>
            <a:r>
              <a:rPr lang="en-US" sz="4000" b="1" spc="-85" dirty="0" err="1">
                <a:solidFill>
                  <a:srgbClr val="0033CC"/>
                </a:solidFill>
                <a:latin typeface="Noto Sans"/>
                <a:cs typeface="Noto Sans"/>
              </a:rPr>
              <a:t>định</a:t>
            </a:r>
            <a:r>
              <a:rPr lang="en-US" sz="4000" b="1" spc="-85" dirty="0">
                <a:solidFill>
                  <a:srgbClr val="0033CC"/>
                </a:solidFill>
                <a:latin typeface="Noto Sans"/>
                <a:cs typeface="Noto Sans"/>
              </a:rPr>
              <a:t>  </a:t>
            </a:r>
            <a:r>
              <a:rPr lang="en-US" sz="4000" b="1" spc="-130" dirty="0" err="1">
                <a:solidFill>
                  <a:srgbClr val="0033CC"/>
                </a:solidFill>
                <a:latin typeface="Noto Sans"/>
                <a:cs typeface="Noto Sans"/>
              </a:rPr>
              <a:t>của</a:t>
            </a:r>
            <a:r>
              <a:rPr lang="en-US" sz="4000" b="1" spc="-130" dirty="0">
                <a:solidFill>
                  <a:srgbClr val="0033CC"/>
                </a:solidFill>
                <a:latin typeface="Noto Sans"/>
                <a:cs typeface="Noto Sans"/>
              </a:rPr>
              <a:t> </a:t>
            </a:r>
            <a:r>
              <a:rPr lang="en-US" sz="4000" b="1" spc="-95" dirty="0" err="1">
                <a:solidFill>
                  <a:srgbClr val="0033CC"/>
                </a:solidFill>
                <a:latin typeface="Noto Sans"/>
                <a:cs typeface="Noto Sans"/>
              </a:rPr>
              <a:t>Chính</a:t>
            </a:r>
            <a:r>
              <a:rPr lang="en-US" sz="4000" b="1" spc="285" dirty="0">
                <a:solidFill>
                  <a:srgbClr val="0033CC"/>
                </a:solidFill>
                <a:latin typeface="Noto Sans"/>
                <a:cs typeface="Noto Sans"/>
              </a:rPr>
              <a:t> </a:t>
            </a:r>
            <a:r>
              <a:rPr lang="en-US" sz="4000" b="1" spc="-35" dirty="0" err="1">
                <a:solidFill>
                  <a:srgbClr val="0033CC"/>
                </a:solidFill>
                <a:latin typeface="Noto Sans"/>
                <a:cs typeface="Noto Sans"/>
              </a:rPr>
              <a:t>phủ</a:t>
            </a:r>
            <a:r>
              <a:rPr lang="en-US" sz="4000" b="1" spc="-35" dirty="0" smtClean="0">
                <a:solidFill>
                  <a:srgbClr val="0033CC"/>
                </a:solidFill>
                <a:latin typeface="Noto Sans"/>
                <a:cs typeface="Noto Sans"/>
              </a:rPr>
              <a:t>.</a:t>
            </a:r>
            <a:endParaRPr sz="4000" dirty="0">
              <a:latin typeface="Noto Sans"/>
              <a:cs typeface="Noto Sans"/>
            </a:endParaRPr>
          </a:p>
        </p:txBody>
      </p:sp>
    </p:spTree>
    <p:extLst>
      <p:ext uri="{BB962C8B-B14F-4D97-AF65-F5344CB8AC3E}">
        <p14:creationId xmlns:p14="http://schemas.microsoft.com/office/powerpoint/2010/main" val="1196951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82268" y="1"/>
            <a:ext cx="8627745" cy="61995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50000"/>
              </a:lnSpc>
              <a:spcBef>
                <a:spcPts val="100"/>
              </a:spcBef>
            </a:pPr>
            <a:r>
              <a:rPr sz="5400" b="1" spc="-45" dirty="0" err="1">
                <a:latin typeface="Noto Sans"/>
                <a:cs typeface="Noto Sans"/>
              </a:rPr>
              <a:t>Mức</a:t>
            </a:r>
            <a:r>
              <a:rPr sz="5400" b="1" spc="-45" dirty="0">
                <a:latin typeface="Noto Sans"/>
                <a:cs typeface="Noto Sans"/>
              </a:rPr>
              <a:t> </a:t>
            </a:r>
            <a:r>
              <a:rPr sz="5400" b="1" spc="35" dirty="0" err="1">
                <a:latin typeface="Noto Sans"/>
                <a:cs typeface="Noto Sans"/>
              </a:rPr>
              <a:t>xếp</a:t>
            </a:r>
            <a:r>
              <a:rPr sz="5400" b="1" spc="35" dirty="0">
                <a:latin typeface="Noto Sans"/>
                <a:cs typeface="Noto Sans"/>
              </a:rPr>
              <a:t> </a:t>
            </a:r>
            <a:r>
              <a:rPr sz="5400" b="1" spc="-35" dirty="0" err="1">
                <a:latin typeface="Noto Sans"/>
                <a:cs typeface="Noto Sans"/>
              </a:rPr>
              <a:t>loại</a:t>
            </a:r>
            <a:r>
              <a:rPr sz="5400" b="1" spc="-35" dirty="0">
                <a:latin typeface="Noto Sans"/>
                <a:cs typeface="Noto Sans"/>
              </a:rPr>
              <a:t> </a:t>
            </a:r>
            <a:r>
              <a:rPr sz="5400" b="1" spc="30" dirty="0">
                <a:latin typeface="Noto Sans"/>
                <a:cs typeface="Noto Sans"/>
              </a:rPr>
              <a:t>CB,CC  </a:t>
            </a:r>
            <a:r>
              <a:rPr sz="5400" b="1" spc="114" dirty="0">
                <a:solidFill>
                  <a:srgbClr val="0033CC"/>
                </a:solidFill>
                <a:latin typeface="Noto Sans"/>
                <a:cs typeface="Noto Sans"/>
              </a:rPr>
              <a:t>“</a:t>
            </a:r>
            <a:r>
              <a:rPr sz="5400" b="1" spc="114" dirty="0" err="1">
                <a:solidFill>
                  <a:srgbClr val="0033CC"/>
                </a:solidFill>
                <a:latin typeface="Noto Sans"/>
                <a:cs typeface="Noto Sans"/>
              </a:rPr>
              <a:t>Hoàn</a:t>
            </a:r>
            <a:r>
              <a:rPr sz="5400" b="1" spc="114" dirty="0">
                <a:solidFill>
                  <a:srgbClr val="0033CC"/>
                </a:solidFill>
                <a:latin typeface="Noto Sans"/>
                <a:cs typeface="Noto Sans"/>
              </a:rPr>
              <a:t> </a:t>
            </a:r>
            <a:r>
              <a:rPr sz="5400" b="1" spc="-190" dirty="0" err="1">
                <a:solidFill>
                  <a:srgbClr val="0033CC"/>
                </a:solidFill>
                <a:latin typeface="Noto Sans"/>
                <a:cs typeface="Noto Sans"/>
              </a:rPr>
              <a:t>thành</a:t>
            </a:r>
            <a:r>
              <a:rPr sz="5400" b="1" spc="-190" dirty="0">
                <a:solidFill>
                  <a:srgbClr val="0033CC"/>
                </a:solidFill>
                <a:latin typeface="Noto Sans"/>
                <a:cs typeface="Noto Sans"/>
              </a:rPr>
              <a:t> </a:t>
            </a:r>
            <a:r>
              <a:rPr sz="5400" b="1" spc="-145" dirty="0" err="1">
                <a:solidFill>
                  <a:srgbClr val="0033CC"/>
                </a:solidFill>
                <a:latin typeface="Noto Sans"/>
                <a:cs typeface="Noto Sans"/>
              </a:rPr>
              <a:t>nhiệm</a:t>
            </a:r>
            <a:r>
              <a:rPr sz="5400" b="1" spc="-145" dirty="0">
                <a:solidFill>
                  <a:srgbClr val="0033CC"/>
                </a:solidFill>
                <a:latin typeface="Noto Sans"/>
                <a:cs typeface="Noto Sans"/>
              </a:rPr>
              <a:t> </a:t>
            </a:r>
            <a:r>
              <a:rPr sz="5400" b="1" spc="-30" dirty="0" err="1">
                <a:solidFill>
                  <a:srgbClr val="0033CC"/>
                </a:solidFill>
                <a:latin typeface="Noto Sans"/>
                <a:cs typeface="Noto Sans"/>
              </a:rPr>
              <a:t>vụ</a:t>
            </a:r>
            <a:r>
              <a:rPr sz="5400" b="1" spc="-30" dirty="0">
                <a:solidFill>
                  <a:srgbClr val="0033CC"/>
                </a:solidFill>
                <a:latin typeface="Noto Sans"/>
                <a:cs typeface="Noto Sans"/>
              </a:rPr>
              <a:t>  </a:t>
            </a:r>
            <a:r>
              <a:rPr lang="en-US" sz="5400" b="1" spc="-335" dirty="0" err="1" smtClean="0">
                <a:solidFill>
                  <a:srgbClr val="0033CC"/>
                </a:solidFill>
                <a:latin typeface="Noto Sans"/>
                <a:cs typeface="Noto Sans"/>
              </a:rPr>
              <a:t>nhưng</a:t>
            </a:r>
            <a:r>
              <a:rPr sz="5400" b="1" spc="-335" dirty="0" smtClean="0">
                <a:solidFill>
                  <a:srgbClr val="0033CC"/>
                </a:solidFill>
                <a:latin typeface="Noto Sans"/>
                <a:cs typeface="Noto Sans"/>
              </a:rPr>
              <a:t> </a:t>
            </a:r>
            <a:r>
              <a:rPr sz="5400" b="1" spc="-70" dirty="0" err="1">
                <a:solidFill>
                  <a:srgbClr val="0033CC"/>
                </a:solidFill>
                <a:latin typeface="Noto Sans"/>
                <a:cs typeface="Noto Sans"/>
              </a:rPr>
              <a:t>còn</a:t>
            </a:r>
            <a:r>
              <a:rPr sz="5400" b="1" spc="-70" dirty="0">
                <a:solidFill>
                  <a:srgbClr val="0033CC"/>
                </a:solidFill>
                <a:latin typeface="Noto Sans"/>
                <a:cs typeface="Noto Sans"/>
              </a:rPr>
              <a:t> </a:t>
            </a:r>
            <a:r>
              <a:rPr sz="5400" b="1" spc="-210" dirty="0" err="1">
                <a:solidFill>
                  <a:srgbClr val="0033CC"/>
                </a:solidFill>
                <a:latin typeface="Noto Sans"/>
                <a:cs typeface="Noto Sans"/>
              </a:rPr>
              <a:t>hạn</a:t>
            </a:r>
            <a:r>
              <a:rPr sz="5400" b="1" spc="-210" dirty="0">
                <a:solidFill>
                  <a:srgbClr val="0033CC"/>
                </a:solidFill>
                <a:latin typeface="Noto Sans"/>
                <a:cs typeface="Noto Sans"/>
              </a:rPr>
              <a:t> </a:t>
            </a:r>
            <a:r>
              <a:rPr sz="5400" b="1" spc="-165" dirty="0" err="1">
                <a:solidFill>
                  <a:srgbClr val="0033CC"/>
                </a:solidFill>
                <a:latin typeface="Noto Sans"/>
                <a:cs typeface="Noto Sans"/>
              </a:rPr>
              <a:t>chế</a:t>
            </a:r>
            <a:r>
              <a:rPr sz="5400" b="1" spc="-165" dirty="0">
                <a:solidFill>
                  <a:srgbClr val="0033CC"/>
                </a:solidFill>
                <a:latin typeface="Noto Sans"/>
                <a:cs typeface="Noto Sans"/>
              </a:rPr>
              <a:t> </a:t>
            </a:r>
            <a:r>
              <a:rPr sz="5400" b="1" spc="-35" dirty="0" err="1">
                <a:solidFill>
                  <a:srgbClr val="0033CC"/>
                </a:solidFill>
                <a:latin typeface="Noto Sans"/>
                <a:cs typeface="Noto Sans"/>
              </a:rPr>
              <a:t>về</a:t>
            </a:r>
            <a:r>
              <a:rPr sz="5400" b="1" spc="-35" dirty="0">
                <a:solidFill>
                  <a:srgbClr val="0033CC"/>
                </a:solidFill>
                <a:latin typeface="Noto Sans"/>
                <a:cs typeface="Noto Sans"/>
              </a:rPr>
              <a:t>  </a:t>
            </a:r>
            <a:r>
              <a:rPr sz="5400" b="1" spc="-130" dirty="0" err="1">
                <a:solidFill>
                  <a:srgbClr val="0033CC"/>
                </a:solidFill>
                <a:latin typeface="Noto Sans"/>
                <a:cs typeface="Noto Sans"/>
              </a:rPr>
              <a:t>năng</a:t>
            </a:r>
            <a:r>
              <a:rPr sz="5400" b="1" spc="-130" dirty="0">
                <a:solidFill>
                  <a:srgbClr val="0033CC"/>
                </a:solidFill>
                <a:latin typeface="Noto Sans"/>
                <a:cs typeface="Noto Sans"/>
              </a:rPr>
              <a:t> </a:t>
            </a:r>
            <a:r>
              <a:rPr sz="5400" b="1" spc="90" dirty="0" err="1">
                <a:solidFill>
                  <a:srgbClr val="0033CC"/>
                </a:solidFill>
                <a:latin typeface="Noto Sans"/>
                <a:cs typeface="Noto Sans"/>
              </a:rPr>
              <a:t>lực</a:t>
            </a:r>
            <a:r>
              <a:rPr sz="5400" b="1" spc="90" dirty="0">
                <a:solidFill>
                  <a:srgbClr val="0033CC"/>
                </a:solidFill>
                <a:latin typeface="Noto Sans"/>
                <a:cs typeface="Noto Sans"/>
              </a:rPr>
              <a:t>” </a:t>
            </a:r>
            <a:r>
              <a:rPr sz="5400" b="1" spc="15" dirty="0" err="1">
                <a:latin typeface="Noto Sans"/>
                <a:cs typeface="Noto Sans"/>
              </a:rPr>
              <a:t>đổi</a:t>
            </a:r>
            <a:r>
              <a:rPr sz="5400" b="1" spc="15" dirty="0">
                <a:latin typeface="Noto Sans"/>
                <a:cs typeface="Noto Sans"/>
              </a:rPr>
              <a:t> </a:t>
            </a:r>
            <a:r>
              <a:rPr sz="5400" b="1" spc="-185" dirty="0" err="1">
                <a:latin typeface="Noto Sans"/>
                <a:cs typeface="Noto Sans"/>
              </a:rPr>
              <a:t>thành</a:t>
            </a:r>
            <a:r>
              <a:rPr sz="5400" b="1" spc="-185" dirty="0">
                <a:latin typeface="Noto Sans"/>
                <a:cs typeface="Noto Sans"/>
              </a:rPr>
              <a:t>  </a:t>
            </a:r>
            <a:r>
              <a:rPr sz="5400" b="1" spc="114" dirty="0">
                <a:solidFill>
                  <a:srgbClr val="FF0000"/>
                </a:solidFill>
                <a:latin typeface="Noto Sans"/>
                <a:cs typeface="Noto Sans"/>
              </a:rPr>
              <a:t>“</a:t>
            </a:r>
            <a:r>
              <a:rPr sz="5400" b="1" spc="114" dirty="0" err="1">
                <a:solidFill>
                  <a:srgbClr val="FF0000"/>
                </a:solidFill>
                <a:latin typeface="Noto Sans"/>
                <a:cs typeface="Noto Sans"/>
              </a:rPr>
              <a:t>Hoàn</a:t>
            </a:r>
            <a:r>
              <a:rPr sz="5400" b="1" spc="114" dirty="0">
                <a:solidFill>
                  <a:srgbClr val="FF0000"/>
                </a:solidFill>
                <a:latin typeface="Noto Sans"/>
                <a:cs typeface="Noto Sans"/>
              </a:rPr>
              <a:t> </a:t>
            </a:r>
            <a:r>
              <a:rPr sz="5400" b="1" spc="-185" dirty="0" err="1">
                <a:solidFill>
                  <a:srgbClr val="FF0000"/>
                </a:solidFill>
                <a:latin typeface="Noto Sans"/>
                <a:cs typeface="Noto Sans"/>
              </a:rPr>
              <a:t>thành</a:t>
            </a:r>
            <a:r>
              <a:rPr sz="5400" b="1" spc="-185" dirty="0">
                <a:solidFill>
                  <a:srgbClr val="FF0000"/>
                </a:solidFill>
                <a:latin typeface="Noto Sans"/>
                <a:cs typeface="Noto Sans"/>
              </a:rPr>
              <a:t> </a:t>
            </a:r>
            <a:r>
              <a:rPr sz="5400" b="1" spc="-140" dirty="0" err="1">
                <a:solidFill>
                  <a:srgbClr val="FF0000"/>
                </a:solidFill>
                <a:latin typeface="Noto Sans"/>
                <a:cs typeface="Noto Sans"/>
              </a:rPr>
              <a:t>nhiệm</a:t>
            </a:r>
            <a:r>
              <a:rPr sz="5400" b="1" spc="310" dirty="0">
                <a:solidFill>
                  <a:srgbClr val="FF0000"/>
                </a:solidFill>
                <a:latin typeface="Noto Sans"/>
                <a:cs typeface="Noto Sans"/>
              </a:rPr>
              <a:t> </a:t>
            </a:r>
            <a:r>
              <a:rPr sz="5400" b="1" spc="210" dirty="0" err="1">
                <a:solidFill>
                  <a:srgbClr val="FF0000"/>
                </a:solidFill>
                <a:latin typeface="Noto Sans"/>
                <a:cs typeface="Noto Sans"/>
              </a:rPr>
              <a:t>vụ</a:t>
            </a:r>
            <a:r>
              <a:rPr sz="5400" b="1" spc="210" dirty="0">
                <a:solidFill>
                  <a:srgbClr val="FF0000"/>
                </a:solidFill>
                <a:latin typeface="Noto Sans"/>
                <a:cs typeface="Noto Sans"/>
              </a:rPr>
              <a:t>”.</a:t>
            </a:r>
            <a:endParaRPr sz="5400" dirty="0">
              <a:solidFill>
                <a:srgbClr val="FF0000"/>
              </a:solidFill>
              <a:latin typeface="Noto Sans"/>
              <a:cs typeface="Noto Sans"/>
            </a:endParaRPr>
          </a:p>
        </p:txBody>
      </p:sp>
    </p:spTree>
    <p:extLst>
      <p:ext uri="{BB962C8B-B14F-4D97-AF65-F5344CB8AC3E}">
        <p14:creationId xmlns:p14="http://schemas.microsoft.com/office/powerpoint/2010/main" val="3074643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3488831"/>
              </p:ext>
            </p:extLst>
          </p:nvPr>
        </p:nvGraphicFramePr>
        <p:xfrm>
          <a:off x="1625600" y="170749"/>
          <a:ext cx="9850783" cy="681341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0772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94306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792099">
                <a:tc>
                  <a:txBody>
                    <a:bodyPr/>
                    <a:lstStyle/>
                    <a:p>
                      <a:pPr marL="356870" algn="l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lang="en-US" sz="3600" b="1" spc="-365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</a:t>
                      </a:r>
                      <a:r>
                        <a:rPr sz="3600" b="1" spc="-365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sz="3600" b="1" spc="-5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CB,CC</a:t>
                      </a:r>
                      <a:r>
                        <a:rPr sz="3600" b="1" spc="-38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sz="3600" b="1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2008</a:t>
                      </a:r>
                      <a:endParaRPr sz="360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110" algn="l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sz="3600" b="1" spc="-365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Luật</a:t>
                      </a:r>
                      <a:r>
                        <a:rPr lang="en-US" sz="3600" b="1" spc="-365" baseline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sz="3600" b="1" spc="-345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sửa</a:t>
                      </a:r>
                      <a:r>
                        <a:rPr sz="3600" b="1" spc="-345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sz="3600" b="1" spc="-459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đổi</a:t>
                      </a:r>
                      <a:r>
                        <a:rPr sz="3600" b="1" spc="15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sz="3600" b="1" spc="-5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2019</a:t>
                      </a:r>
                      <a:endParaRPr sz="360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021320">
                <a:tc>
                  <a:txBody>
                    <a:bodyPr/>
                    <a:lstStyle/>
                    <a:p>
                      <a:pPr marL="90805" marR="81280" algn="l">
                        <a:lnSpc>
                          <a:spcPts val="4680"/>
                        </a:lnSpc>
                        <a:spcBef>
                          <a:spcPts val="135"/>
                        </a:spcBef>
                      </a:pPr>
                      <a:r>
                        <a:rPr sz="2600" b="1" spc="-10">
                          <a:latin typeface="Times New Roman" pitchFamily="18" charset="0"/>
                          <a:cs typeface="Times New Roman" pitchFamily="18" charset="0"/>
                        </a:rPr>
                        <a:t>Công </a:t>
                      </a:r>
                      <a:r>
                        <a:rPr sz="2600" b="1" spc="-90">
                          <a:latin typeface="Times New Roman" pitchFamily="18" charset="0"/>
                          <a:cs typeface="Times New Roman" pitchFamily="18" charset="0"/>
                        </a:rPr>
                        <a:t>chức  </a:t>
                      </a:r>
                      <a:r>
                        <a:rPr sz="2600" b="1" spc="70">
                          <a:latin typeface="Times New Roman" pitchFamily="18" charset="0"/>
                          <a:cs typeface="Times New Roman" pitchFamily="18" charset="0"/>
                        </a:rPr>
                        <a:t>02 </a:t>
                      </a:r>
                      <a:r>
                        <a:rPr sz="2600" b="1" spc="-90">
                          <a:latin typeface="Times New Roman" pitchFamily="18" charset="0"/>
                          <a:cs typeface="Times New Roman" pitchFamily="18" charset="0"/>
                        </a:rPr>
                        <a:t>năm  </a:t>
                      </a:r>
                      <a:r>
                        <a:rPr sz="2600" b="1" spc="-40">
                          <a:latin typeface="Times New Roman" pitchFamily="18" charset="0"/>
                          <a:cs typeface="Times New Roman" pitchFamily="18" charset="0"/>
                        </a:rPr>
                        <a:t>liên  </a:t>
                      </a:r>
                      <a:r>
                        <a:rPr sz="2600" b="1" spc="-25">
                          <a:latin typeface="Times New Roman" pitchFamily="18" charset="0"/>
                          <a:cs typeface="Times New Roman" pitchFamily="18" charset="0"/>
                        </a:rPr>
                        <a:t>tiếp  </a:t>
                      </a:r>
                      <a:r>
                        <a:rPr sz="2600" b="1" spc="-70">
                          <a:latin typeface="Times New Roman" pitchFamily="18" charset="0"/>
                          <a:cs typeface="Times New Roman" pitchFamily="18" charset="0"/>
                        </a:rPr>
                        <a:t>hoàn  </a:t>
                      </a:r>
                      <a:r>
                        <a:rPr sz="2600" b="1" spc="-90">
                          <a:latin typeface="Times New Roman" pitchFamily="18" charset="0"/>
                          <a:cs typeface="Times New Roman" pitchFamily="18" charset="0"/>
                        </a:rPr>
                        <a:t>thành  </a:t>
                      </a:r>
                      <a:r>
                        <a:rPr sz="2600" b="1" spc="-75">
                          <a:latin typeface="Times New Roman" pitchFamily="18" charset="0"/>
                          <a:cs typeface="Times New Roman" pitchFamily="18" charset="0"/>
                        </a:rPr>
                        <a:t>nhiệm</a:t>
                      </a:r>
                      <a:r>
                        <a:rPr sz="2600" b="1" spc="5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sz="2600" b="1" spc="-10">
                          <a:latin typeface="Times New Roman" pitchFamily="18" charset="0"/>
                          <a:cs typeface="Times New Roman" pitchFamily="18" charset="0"/>
                        </a:rPr>
                        <a:t>vụ</a:t>
                      </a:r>
                      <a:endParaRPr sz="260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90805" marR="81915" algn="l">
                        <a:lnSpc>
                          <a:spcPts val="4680"/>
                        </a:lnSpc>
                      </a:pPr>
                      <a:r>
                        <a:rPr sz="2600" b="1" spc="-165" err="1" smtClean="0">
                          <a:latin typeface="Times New Roman" pitchFamily="18" charset="0"/>
                          <a:cs typeface="Times New Roman" pitchFamily="18" charset="0"/>
                        </a:rPr>
                        <a:t>nh</a:t>
                      </a:r>
                      <a:r>
                        <a:rPr lang="en-US" sz="2600" b="1" kern="1200" spc="-165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ư</a:t>
                      </a:r>
                      <a:r>
                        <a:rPr sz="2600" b="1" spc="-165" err="1" smtClean="0">
                          <a:latin typeface="Times New Roman" pitchFamily="18" charset="0"/>
                          <a:cs typeface="Times New Roman" pitchFamily="18" charset="0"/>
                        </a:rPr>
                        <a:t>ng</a:t>
                      </a:r>
                      <a:r>
                        <a:rPr sz="2600" b="1" spc="-165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sz="2600" b="1" spc="-30">
                          <a:latin typeface="Times New Roman" pitchFamily="18" charset="0"/>
                          <a:cs typeface="Times New Roman" pitchFamily="18" charset="0"/>
                        </a:rPr>
                        <a:t>còn </a:t>
                      </a:r>
                      <a:r>
                        <a:rPr sz="2600" b="1" spc="-100">
                          <a:latin typeface="Times New Roman" pitchFamily="18" charset="0"/>
                          <a:cs typeface="Times New Roman" pitchFamily="18" charset="0"/>
                        </a:rPr>
                        <a:t>hạn </a:t>
                      </a:r>
                      <a:r>
                        <a:rPr sz="2600" b="1" spc="-80">
                          <a:latin typeface="Times New Roman" pitchFamily="18" charset="0"/>
                          <a:cs typeface="Times New Roman" pitchFamily="18" charset="0"/>
                        </a:rPr>
                        <a:t>chế </a:t>
                      </a:r>
                      <a:r>
                        <a:rPr sz="2600" b="1" spc="-25">
                          <a:latin typeface="Times New Roman" pitchFamily="18" charset="0"/>
                          <a:cs typeface="Times New Roman" pitchFamily="18" charset="0"/>
                        </a:rPr>
                        <a:t>về  </a:t>
                      </a:r>
                      <a:r>
                        <a:rPr sz="2600" b="1" spc="-65">
                          <a:latin typeface="Times New Roman" pitchFamily="18" charset="0"/>
                          <a:cs typeface="Times New Roman" pitchFamily="18" charset="0"/>
                        </a:rPr>
                        <a:t>năng  </a:t>
                      </a:r>
                      <a:r>
                        <a:rPr sz="2600" b="1" spc="-60">
                          <a:latin typeface="Times New Roman" pitchFamily="18" charset="0"/>
                          <a:cs typeface="Times New Roman" pitchFamily="18" charset="0"/>
                        </a:rPr>
                        <a:t>lực hoặc </a:t>
                      </a:r>
                      <a:r>
                        <a:rPr sz="2600" b="1" spc="70">
                          <a:latin typeface="Times New Roman" pitchFamily="18" charset="0"/>
                          <a:cs typeface="Times New Roman" pitchFamily="18" charset="0"/>
                        </a:rPr>
                        <a:t>02 </a:t>
                      </a:r>
                      <a:r>
                        <a:rPr sz="2600" b="1" spc="-90" err="1">
                          <a:latin typeface="Times New Roman" pitchFamily="18" charset="0"/>
                          <a:cs typeface="Times New Roman" pitchFamily="18" charset="0"/>
                        </a:rPr>
                        <a:t>năm</a:t>
                      </a:r>
                      <a:r>
                        <a:rPr sz="2600" b="1" spc="-9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sz="2600" b="1" spc="6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sz="2600" b="1" spc="-45" err="1" smtClean="0">
                          <a:latin typeface="Times New Roman" pitchFamily="18" charset="0"/>
                          <a:cs typeface="Times New Roman" pitchFamily="18" charset="0"/>
                        </a:rPr>
                        <a:t>liên</a:t>
                      </a:r>
                      <a:r>
                        <a:rPr lang="en-US" sz="2600" b="1" spc="-45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sz="2600" b="1" err="1" smtClean="0">
                          <a:latin typeface="Times New Roman" pitchFamily="18" charset="0"/>
                          <a:cs typeface="Times New Roman" pitchFamily="18" charset="0"/>
                        </a:rPr>
                        <a:t>tiếp</a:t>
                      </a:r>
                      <a:r>
                        <a:rPr sz="2600" b="1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sz="2600" b="1" spc="-20">
                          <a:latin typeface="Times New Roman" pitchFamily="18" charset="0"/>
                          <a:cs typeface="Times New Roman" pitchFamily="18" charset="0"/>
                        </a:rPr>
                        <a:t>trong </a:t>
                      </a:r>
                      <a:r>
                        <a:rPr sz="2600" b="1" spc="5">
                          <a:latin typeface="Times New Roman" pitchFamily="18" charset="0"/>
                          <a:cs typeface="Times New Roman" pitchFamily="18" charset="0"/>
                        </a:rPr>
                        <a:t>đó </a:t>
                      </a:r>
                      <a:r>
                        <a:rPr sz="2600" b="1" spc="-80">
                          <a:latin typeface="Times New Roman" pitchFamily="18" charset="0"/>
                          <a:cs typeface="Times New Roman" pitchFamily="18" charset="0"/>
                        </a:rPr>
                        <a:t>01 </a:t>
                      </a:r>
                      <a:r>
                        <a:rPr sz="2600" b="1" spc="-90">
                          <a:latin typeface="Times New Roman" pitchFamily="18" charset="0"/>
                          <a:cs typeface="Times New Roman" pitchFamily="18" charset="0"/>
                        </a:rPr>
                        <a:t>năm  </a:t>
                      </a:r>
                      <a:r>
                        <a:rPr sz="2600" b="1" spc="-70">
                          <a:latin typeface="Times New Roman" pitchFamily="18" charset="0"/>
                          <a:cs typeface="Times New Roman" pitchFamily="18" charset="0"/>
                        </a:rPr>
                        <a:t>hoàn </a:t>
                      </a:r>
                      <a:r>
                        <a:rPr sz="2600" b="1" spc="-90">
                          <a:latin typeface="Times New Roman" pitchFamily="18" charset="0"/>
                          <a:cs typeface="Times New Roman" pitchFamily="18" charset="0"/>
                        </a:rPr>
                        <a:t>thành </a:t>
                      </a:r>
                      <a:r>
                        <a:rPr sz="2600" b="1" spc="-75">
                          <a:latin typeface="Times New Roman" pitchFamily="18" charset="0"/>
                          <a:cs typeface="Times New Roman" pitchFamily="18" charset="0"/>
                        </a:rPr>
                        <a:t>nhiệm </a:t>
                      </a:r>
                      <a:r>
                        <a:rPr sz="2600" b="1" spc="-25" err="1">
                          <a:latin typeface="Times New Roman" pitchFamily="18" charset="0"/>
                          <a:cs typeface="Times New Roman" pitchFamily="18" charset="0"/>
                        </a:rPr>
                        <a:t>vụ</a:t>
                      </a:r>
                      <a:r>
                        <a:rPr sz="2600" b="1" spc="-25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sz="2600" b="1" spc="-165" err="1" smtClean="0">
                          <a:latin typeface="Times New Roman" pitchFamily="18" charset="0"/>
                          <a:cs typeface="Times New Roman" pitchFamily="18" charset="0"/>
                        </a:rPr>
                        <a:t>nh</a:t>
                      </a:r>
                      <a:r>
                        <a:rPr lang="en-US" sz="2600" b="1" kern="1200" spc="-165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ư</a:t>
                      </a:r>
                      <a:r>
                        <a:rPr sz="2600" b="1" spc="-165" err="1" smtClean="0">
                          <a:latin typeface="Times New Roman" pitchFamily="18" charset="0"/>
                          <a:cs typeface="Times New Roman" pitchFamily="18" charset="0"/>
                        </a:rPr>
                        <a:t>ng</a:t>
                      </a:r>
                      <a:r>
                        <a:rPr sz="2600" b="1" spc="-165" smtClean="0">
                          <a:latin typeface="Times New Roman" pitchFamily="18" charset="0"/>
                          <a:cs typeface="Times New Roman" pitchFamily="18" charset="0"/>
                        </a:rPr>
                        <a:t>     </a:t>
                      </a:r>
                      <a:r>
                        <a:rPr sz="2600" b="1" spc="-30">
                          <a:latin typeface="Times New Roman" pitchFamily="18" charset="0"/>
                          <a:cs typeface="Times New Roman" pitchFamily="18" charset="0"/>
                        </a:rPr>
                        <a:t>còn    </a:t>
                      </a:r>
                      <a:r>
                        <a:rPr sz="2600" b="1" spc="-100">
                          <a:latin typeface="Times New Roman" pitchFamily="18" charset="0"/>
                          <a:cs typeface="Times New Roman" pitchFamily="18" charset="0"/>
                        </a:rPr>
                        <a:t>hạn    </a:t>
                      </a:r>
                      <a:r>
                        <a:rPr sz="2600" b="1" spc="-80" err="1">
                          <a:latin typeface="Times New Roman" pitchFamily="18" charset="0"/>
                          <a:cs typeface="Times New Roman" pitchFamily="18" charset="0"/>
                        </a:rPr>
                        <a:t>chế</a:t>
                      </a:r>
                      <a:r>
                        <a:rPr sz="2600" b="1" spc="-80">
                          <a:latin typeface="Times New Roman" pitchFamily="18" charset="0"/>
                          <a:cs typeface="Times New Roman" pitchFamily="18" charset="0"/>
                        </a:rPr>
                        <a:t>   </a:t>
                      </a:r>
                      <a:r>
                        <a:rPr sz="2600" b="1" spc="-25" err="1" smtClean="0">
                          <a:latin typeface="Times New Roman" pitchFamily="18" charset="0"/>
                          <a:cs typeface="Times New Roman" pitchFamily="18" charset="0"/>
                        </a:rPr>
                        <a:t>về</a:t>
                      </a:r>
                      <a:r>
                        <a:rPr lang="en-US" sz="2600" b="1" spc="-25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sz="2600" b="1" spc="-65" err="1" smtClean="0">
                          <a:latin typeface="Times New Roman" pitchFamily="18" charset="0"/>
                          <a:cs typeface="Times New Roman" pitchFamily="18" charset="0"/>
                        </a:rPr>
                        <a:t>năng</a:t>
                      </a:r>
                      <a:r>
                        <a:rPr sz="2600" b="1" spc="-65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sz="2600" b="1" spc="-60">
                          <a:latin typeface="Times New Roman" pitchFamily="18" charset="0"/>
                          <a:cs typeface="Times New Roman" pitchFamily="18" charset="0"/>
                        </a:rPr>
                        <a:t>lực </a:t>
                      </a:r>
                      <a:r>
                        <a:rPr sz="2600" b="1" spc="-30">
                          <a:latin typeface="Times New Roman" pitchFamily="18" charset="0"/>
                          <a:cs typeface="Times New Roman" pitchFamily="18" charset="0"/>
                        </a:rPr>
                        <a:t>và </a:t>
                      </a:r>
                      <a:r>
                        <a:rPr sz="2600" b="1" spc="-80">
                          <a:latin typeface="Times New Roman" pitchFamily="18" charset="0"/>
                          <a:cs typeface="Times New Roman" pitchFamily="18" charset="0"/>
                        </a:rPr>
                        <a:t>01 </a:t>
                      </a:r>
                      <a:r>
                        <a:rPr sz="2600" b="1" spc="-90">
                          <a:latin typeface="Times New Roman" pitchFamily="18" charset="0"/>
                          <a:cs typeface="Times New Roman" pitchFamily="18" charset="0"/>
                        </a:rPr>
                        <a:t>năm </a:t>
                      </a:r>
                      <a:r>
                        <a:rPr sz="2600" b="1" spc="-40">
                          <a:latin typeface="Times New Roman" pitchFamily="18" charset="0"/>
                          <a:cs typeface="Times New Roman" pitchFamily="18" charset="0"/>
                        </a:rPr>
                        <a:t>không  </a:t>
                      </a:r>
                      <a:r>
                        <a:rPr sz="2600" b="1" spc="-70">
                          <a:latin typeface="Times New Roman" pitchFamily="18" charset="0"/>
                          <a:cs typeface="Times New Roman" pitchFamily="18" charset="0"/>
                        </a:rPr>
                        <a:t>hoàn   </a:t>
                      </a:r>
                      <a:r>
                        <a:rPr sz="2600" b="1" spc="-90">
                          <a:latin typeface="Times New Roman" pitchFamily="18" charset="0"/>
                          <a:cs typeface="Times New Roman" pitchFamily="18" charset="0"/>
                        </a:rPr>
                        <a:t>thành </a:t>
                      </a:r>
                      <a:r>
                        <a:rPr sz="2600" b="1" spc="495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sz="2600" b="1" spc="-80">
                          <a:latin typeface="Times New Roman" pitchFamily="18" charset="0"/>
                          <a:cs typeface="Times New Roman" pitchFamily="18" charset="0"/>
                        </a:rPr>
                        <a:t>nhiệm   </a:t>
                      </a:r>
                      <a:r>
                        <a:rPr sz="2600" b="1" spc="-15">
                          <a:latin typeface="Times New Roman" pitchFamily="18" charset="0"/>
                          <a:cs typeface="Times New Roman" pitchFamily="18" charset="0"/>
                        </a:rPr>
                        <a:t>vụ</a:t>
                      </a:r>
                      <a:r>
                        <a:rPr sz="2600" b="1" spc="-12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sz="2600" b="1" spc="-50">
                          <a:latin typeface="Times New Roman" pitchFamily="18" charset="0"/>
                          <a:cs typeface="Times New Roman" pitchFamily="18" charset="0"/>
                        </a:rPr>
                        <a:t>thì</a:t>
                      </a:r>
                      <a:endParaRPr sz="260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90805" algn="l">
                        <a:lnSpc>
                          <a:spcPct val="100000"/>
                        </a:lnSpc>
                        <a:spcBef>
                          <a:spcPts val="1145"/>
                        </a:spcBef>
                      </a:pPr>
                      <a:r>
                        <a:rPr sz="2600" b="1" spc="-15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BỐ </a:t>
                      </a:r>
                      <a:r>
                        <a:rPr sz="2600" b="1" spc="3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TRÍ </a:t>
                      </a:r>
                      <a:r>
                        <a:rPr sz="2600" b="1" spc="-2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CÔNG </a:t>
                      </a:r>
                      <a:r>
                        <a:rPr sz="2600" b="1" spc="95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TÁC</a:t>
                      </a:r>
                      <a:r>
                        <a:rPr sz="2600" b="1" spc="12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sz="2600" b="1" spc="8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KHÁC.</a:t>
                      </a:r>
                      <a:endParaRPr sz="26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171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92075" marR="79375" algn="l">
                        <a:lnSpc>
                          <a:spcPct val="150000"/>
                        </a:lnSpc>
                        <a:spcBef>
                          <a:spcPts val="2155"/>
                        </a:spcBef>
                      </a:pPr>
                      <a:r>
                        <a:rPr sz="2900" b="1" spc="-2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Công </a:t>
                      </a:r>
                      <a:r>
                        <a:rPr sz="2900" b="1" spc="-95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chức </a:t>
                      </a:r>
                      <a:r>
                        <a:rPr sz="2900" b="1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(không </a:t>
                      </a:r>
                      <a:r>
                        <a:rPr sz="2900" b="1" spc="-4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giữ  </a:t>
                      </a:r>
                      <a:r>
                        <a:rPr sz="2900" b="1" spc="-95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chức </a:t>
                      </a:r>
                      <a:r>
                        <a:rPr sz="2900" b="1" spc="6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vụ) </a:t>
                      </a:r>
                      <a:r>
                        <a:rPr sz="2900" b="1" spc="-25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trong </a:t>
                      </a:r>
                      <a:r>
                        <a:rPr sz="2900" b="1" spc="8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03 </a:t>
                      </a:r>
                      <a:r>
                        <a:rPr sz="2900" b="1" spc="-114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năm  </a:t>
                      </a:r>
                      <a:r>
                        <a:rPr sz="2900" b="1" spc="-5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có </a:t>
                      </a:r>
                      <a:r>
                        <a:rPr sz="2900" b="1" spc="8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02 </a:t>
                      </a:r>
                      <a:r>
                        <a:rPr sz="2900" b="1" spc="-11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năm </a:t>
                      </a:r>
                      <a:r>
                        <a:rPr sz="2900" b="1" spc="-5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không liên  </a:t>
                      </a:r>
                      <a:r>
                        <a:rPr sz="2900" b="1" spc="-25" err="1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tiếp</a:t>
                      </a:r>
                      <a:r>
                        <a:rPr sz="2900" b="1" spc="-25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sz="2900" b="1" spc="-215" err="1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</a:t>
                      </a:r>
                      <a:r>
                        <a:rPr lang="en-US" sz="2900" b="1" kern="1200" spc="-215" err="1" smtClean="0">
                          <a:solidFill>
                            <a:srgbClr val="0033CC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ư</a:t>
                      </a:r>
                      <a:r>
                        <a:rPr sz="2900" b="1" spc="-215" err="1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ợc</a:t>
                      </a:r>
                      <a:r>
                        <a:rPr sz="2900" b="1" spc="-215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sz="2900" b="1" spc="2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xếp </a:t>
                      </a:r>
                      <a:r>
                        <a:rPr sz="2900" b="1" spc="-25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loại </a:t>
                      </a:r>
                      <a:r>
                        <a:rPr sz="2900" b="1" spc="-10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mức  </a:t>
                      </a:r>
                      <a:r>
                        <a:rPr sz="2900" b="1" spc="-5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không </a:t>
                      </a:r>
                      <a:r>
                        <a:rPr sz="2900" b="1" spc="-75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hoàn </a:t>
                      </a:r>
                      <a:r>
                        <a:rPr sz="2900" b="1" spc="-105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thành  </a:t>
                      </a:r>
                      <a:r>
                        <a:rPr sz="2900" b="1" spc="-8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nhiệm </a:t>
                      </a:r>
                      <a:r>
                        <a:rPr sz="2900" b="1" spc="-3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vụ </a:t>
                      </a:r>
                      <a:r>
                        <a:rPr sz="2900" b="1" spc="-55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thì </a:t>
                      </a:r>
                      <a:r>
                        <a:rPr sz="2900" b="1" spc="3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bố </a:t>
                      </a:r>
                      <a:r>
                        <a:rPr sz="2900" b="1" spc="-3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trí </a:t>
                      </a:r>
                      <a:r>
                        <a:rPr sz="2900" b="1" spc="-15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vào  </a:t>
                      </a:r>
                      <a:r>
                        <a:rPr sz="2900" b="1" spc="3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vị </a:t>
                      </a:r>
                      <a:r>
                        <a:rPr sz="2900" b="1" spc="-4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trí </a:t>
                      </a:r>
                      <a:r>
                        <a:rPr sz="2900" b="1" spc="-25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việc </a:t>
                      </a:r>
                      <a:r>
                        <a:rPr sz="2900" b="1" spc="-75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làm </a:t>
                      </a:r>
                      <a:r>
                        <a:rPr sz="2900" b="1" spc="-10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khác </a:t>
                      </a:r>
                      <a:r>
                        <a:rPr sz="2900" b="1" spc="-5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có  </a:t>
                      </a:r>
                      <a:r>
                        <a:rPr sz="2900" b="1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YÊU </a:t>
                      </a:r>
                      <a:r>
                        <a:rPr sz="2900" b="1" spc="35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CẦU </a:t>
                      </a:r>
                      <a:r>
                        <a:rPr sz="2900" b="1" spc="13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THẤP</a:t>
                      </a:r>
                      <a:r>
                        <a:rPr sz="2900" b="1" spc="55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sz="2900" b="1" spc="25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HƠN.</a:t>
                      </a:r>
                      <a:endParaRPr sz="29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2736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194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34057" y="528066"/>
            <a:ext cx="8324850" cy="879475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600" spc="-459">
                <a:solidFill>
                  <a:srgbClr val="FF0000"/>
                </a:solidFill>
                <a:latin typeface="Tahoma"/>
                <a:cs typeface="Tahoma"/>
              </a:rPr>
              <a:t>Tuyển </a:t>
            </a:r>
            <a:r>
              <a:rPr sz="5600" spc="-505">
                <a:solidFill>
                  <a:srgbClr val="FF0000"/>
                </a:solidFill>
                <a:latin typeface="Tahoma"/>
                <a:cs typeface="Tahoma"/>
              </a:rPr>
              <a:t>dụng </a:t>
            </a:r>
            <a:r>
              <a:rPr sz="5600" spc="-5">
                <a:solidFill>
                  <a:srgbClr val="FF0000"/>
                </a:solidFill>
                <a:latin typeface="Tahoma"/>
                <a:cs typeface="Tahoma"/>
              </a:rPr>
              <a:t>công</a:t>
            </a:r>
            <a:r>
              <a:rPr sz="5600" spc="-23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5600" spc="-325">
                <a:solidFill>
                  <a:srgbClr val="FF0000"/>
                </a:solidFill>
                <a:latin typeface="Tahoma"/>
                <a:cs typeface="Tahoma"/>
              </a:rPr>
              <a:t>chức:</a:t>
            </a:r>
            <a:endParaRPr sz="56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965450" y="1568831"/>
            <a:ext cx="5444490" cy="4117975"/>
          </a:xfrm>
          <a:prstGeom prst="rect">
            <a:avLst/>
          </a:prstGeom>
        </p:spPr>
        <p:txBody>
          <a:bodyPr vert="horz" wrap="square" lIns="0" tIns="496569" rIns="0" bIns="0" rtlCol="0">
            <a:spAutoFit/>
          </a:bodyPr>
          <a:lstStyle/>
          <a:p>
            <a:pPr marL="1414780" indent="-1402715">
              <a:spcBef>
                <a:spcPts val="3909"/>
              </a:spcBef>
              <a:buAutoNum type="arabicParenBoth"/>
              <a:tabLst>
                <a:tab pos="1415415" algn="l"/>
              </a:tabLst>
            </a:pPr>
            <a:r>
              <a:rPr sz="6000" b="1">
                <a:solidFill>
                  <a:srgbClr val="0033CC"/>
                </a:solidFill>
                <a:latin typeface="Tahoma"/>
                <a:cs typeface="Tahoma"/>
              </a:rPr>
              <a:t>Thi</a:t>
            </a:r>
            <a:r>
              <a:rPr sz="6000" b="1" spc="-70">
                <a:solidFill>
                  <a:srgbClr val="0033CC"/>
                </a:solidFill>
                <a:latin typeface="Tahoma"/>
                <a:cs typeface="Tahoma"/>
              </a:rPr>
              <a:t> </a:t>
            </a:r>
            <a:r>
              <a:rPr sz="6000" b="1" spc="-409">
                <a:solidFill>
                  <a:srgbClr val="0033CC"/>
                </a:solidFill>
                <a:latin typeface="Tahoma"/>
                <a:cs typeface="Tahoma"/>
              </a:rPr>
              <a:t>tuyển.</a:t>
            </a:r>
            <a:endParaRPr sz="6000">
              <a:latin typeface="Tahoma"/>
              <a:cs typeface="Tahoma"/>
            </a:endParaRPr>
          </a:p>
          <a:p>
            <a:pPr marL="1422400" indent="-1402715">
              <a:spcBef>
                <a:spcPts val="3804"/>
              </a:spcBef>
              <a:buAutoNum type="arabicParenBoth"/>
              <a:tabLst>
                <a:tab pos="1422400" algn="l"/>
              </a:tabLst>
            </a:pPr>
            <a:r>
              <a:rPr sz="6000" b="1">
                <a:solidFill>
                  <a:srgbClr val="0033CC"/>
                </a:solidFill>
                <a:latin typeface="Tahoma"/>
                <a:cs typeface="Tahoma"/>
              </a:rPr>
              <a:t>Xét</a:t>
            </a:r>
            <a:r>
              <a:rPr sz="6000" b="1" spc="-85">
                <a:solidFill>
                  <a:srgbClr val="0033CC"/>
                </a:solidFill>
                <a:latin typeface="Tahoma"/>
                <a:cs typeface="Tahoma"/>
              </a:rPr>
              <a:t> </a:t>
            </a:r>
            <a:r>
              <a:rPr sz="6000" b="1" spc="-409">
                <a:solidFill>
                  <a:srgbClr val="0033CC"/>
                </a:solidFill>
                <a:latin typeface="Tahoma"/>
                <a:cs typeface="Tahoma"/>
              </a:rPr>
              <a:t>tuyển.</a:t>
            </a:r>
            <a:endParaRPr sz="6000">
              <a:latin typeface="Tahoma"/>
              <a:cs typeface="Tahoma"/>
            </a:endParaRPr>
          </a:p>
          <a:p>
            <a:pPr marL="1422400" indent="-1402715">
              <a:spcBef>
                <a:spcPts val="3010"/>
              </a:spcBef>
              <a:buAutoNum type="arabicParenBoth"/>
              <a:tabLst>
                <a:tab pos="1422400" algn="l"/>
              </a:tabLst>
            </a:pPr>
            <a:r>
              <a:rPr lang="en-US" sz="6000" b="1" spc="-615" err="1" smtClean="0">
                <a:solidFill>
                  <a:srgbClr val="0033CC"/>
                </a:solidFill>
                <a:latin typeface="Tahoma"/>
                <a:cs typeface="Tahoma"/>
              </a:rPr>
              <a:t>Tiếp</a:t>
            </a:r>
            <a:r>
              <a:rPr lang="en-US" sz="6000" b="1" spc="-615" smtClean="0">
                <a:solidFill>
                  <a:srgbClr val="0033CC"/>
                </a:solidFill>
                <a:latin typeface="Tahoma"/>
                <a:cs typeface="Tahoma"/>
              </a:rPr>
              <a:t> </a:t>
            </a:r>
            <a:r>
              <a:rPr lang="en-US" sz="6000" b="1" spc="-615" err="1" smtClean="0">
                <a:solidFill>
                  <a:srgbClr val="0033CC"/>
                </a:solidFill>
                <a:latin typeface="Tahoma"/>
                <a:cs typeface="Tahoma"/>
              </a:rPr>
              <a:t>nhận</a:t>
            </a:r>
            <a:r>
              <a:rPr sz="6000" b="1" spc="-490" smtClean="0">
                <a:solidFill>
                  <a:srgbClr val="0033CC"/>
                </a:solidFill>
                <a:latin typeface="Tahoma"/>
                <a:cs typeface="Tahoma"/>
              </a:rPr>
              <a:t>.</a:t>
            </a:r>
            <a:endParaRPr sz="6000"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3314001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23717" y="565520"/>
            <a:ext cx="6509384" cy="689932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>
                <a:solidFill>
                  <a:srgbClr val="FF0000"/>
                </a:solidFill>
                <a:latin typeface="Tahoma"/>
                <a:cs typeface="Tahoma"/>
              </a:rPr>
              <a:t>Xét </a:t>
            </a:r>
            <a:r>
              <a:rPr spc="-390">
                <a:solidFill>
                  <a:srgbClr val="FF0000"/>
                </a:solidFill>
                <a:latin typeface="Tahoma"/>
                <a:cs typeface="Tahoma"/>
              </a:rPr>
              <a:t>tuyển </a:t>
            </a:r>
            <a:r>
              <a:rPr spc="-5">
                <a:solidFill>
                  <a:srgbClr val="FF0000"/>
                </a:solidFill>
                <a:latin typeface="Tahoma"/>
                <a:cs typeface="Tahoma"/>
              </a:rPr>
              <a:t>công</a:t>
            </a:r>
            <a:r>
              <a:rPr spc="-67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pc="-280">
                <a:solidFill>
                  <a:srgbClr val="FF0000"/>
                </a:solidFill>
                <a:latin typeface="Tahoma"/>
                <a:cs typeface="Tahoma"/>
              </a:rPr>
              <a:t>chức: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91036" y="2012220"/>
            <a:ext cx="11230377" cy="469038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6985" algn="just">
              <a:spcBef>
                <a:spcPts val="95"/>
              </a:spcBef>
              <a:buClr>
                <a:srgbClr val="FF0000"/>
              </a:buClr>
              <a:buAutoNum type="arabicParenBoth"/>
              <a:tabLst>
                <a:tab pos="1089025" algn="l"/>
              </a:tabLst>
            </a:pPr>
            <a:r>
              <a:rPr sz="4400" b="1" spc="-10">
                <a:solidFill>
                  <a:srgbClr val="0033CC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Cam </a:t>
            </a:r>
            <a:r>
              <a:rPr sz="4400" b="1" spc="-545">
                <a:solidFill>
                  <a:srgbClr val="0033CC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kết </a:t>
            </a:r>
            <a:r>
              <a:rPr sz="4400" b="1" spc="-5">
                <a:solidFill>
                  <a:srgbClr val="0033CC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làm </a:t>
            </a:r>
            <a:r>
              <a:rPr sz="4400" b="1" spc="-409">
                <a:solidFill>
                  <a:srgbClr val="0033CC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việc </a:t>
            </a:r>
            <a:r>
              <a:rPr sz="4400" b="1" spc="-580">
                <a:solidFill>
                  <a:srgbClr val="0033CC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từ </a:t>
            </a:r>
            <a:r>
              <a:rPr sz="4400" b="1" spc="-5">
                <a:solidFill>
                  <a:srgbClr val="0033CC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5 năm  </a:t>
            </a:r>
            <a:r>
              <a:rPr sz="4400" b="1" spc="-500">
                <a:solidFill>
                  <a:srgbClr val="0033CC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trở </a:t>
            </a:r>
            <a:r>
              <a:rPr sz="4400" b="1" spc="-5">
                <a:solidFill>
                  <a:srgbClr val="0033CC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lên </a:t>
            </a:r>
            <a:r>
              <a:rPr sz="4400" b="1" spc="-1495">
                <a:solidFill>
                  <a:srgbClr val="0033CC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ở</a:t>
            </a:r>
            <a:r>
              <a:rPr sz="4400" b="1" spc="220">
                <a:solidFill>
                  <a:srgbClr val="0033CC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sz="4400" b="1" spc="-5">
                <a:solidFill>
                  <a:srgbClr val="0033CC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vùng </a:t>
            </a:r>
            <a:r>
              <a:rPr sz="4400" b="1" spc="5">
                <a:solidFill>
                  <a:srgbClr val="0033CC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có </a:t>
            </a:r>
            <a:r>
              <a:rPr sz="4400" b="1" spc="-405">
                <a:solidFill>
                  <a:srgbClr val="0033CC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điều </a:t>
            </a:r>
            <a:r>
              <a:rPr sz="4400" b="1" spc="-409">
                <a:solidFill>
                  <a:srgbClr val="0033CC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kiện </a:t>
            </a:r>
            <a:r>
              <a:rPr sz="4400" b="1">
                <a:solidFill>
                  <a:srgbClr val="0033CC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KT-XH  </a:t>
            </a:r>
            <a:r>
              <a:rPr sz="4400" b="1" spc="-540" err="1">
                <a:solidFill>
                  <a:srgbClr val="0033CC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đặc</a:t>
            </a:r>
            <a:r>
              <a:rPr sz="4400" b="1" spc="-540">
                <a:solidFill>
                  <a:srgbClr val="0033CC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4400" b="1" spc="-540" smtClean="0">
                <a:solidFill>
                  <a:srgbClr val="0033CC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 </a:t>
            </a:r>
            <a:r>
              <a:rPr sz="4400" b="1" spc="-415" err="1" smtClean="0">
                <a:solidFill>
                  <a:srgbClr val="0033CC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biệt</a:t>
            </a:r>
            <a:r>
              <a:rPr sz="4400" b="1" spc="-415" smtClean="0">
                <a:solidFill>
                  <a:srgbClr val="0033CC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sz="4400" b="1" spc="-5">
                <a:solidFill>
                  <a:srgbClr val="0033CC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khó</a:t>
            </a:r>
            <a:r>
              <a:rPr sz="4400" b="1" spc="-390">
                <a:solidFill>
                  <a:srgbClr val="0033CC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sz="4400" b="1" spc="-5">
                <a:solidFill>
                  <a:srgbClr val="0033CC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khăn.</a:t>
            </a:r>
            <a:endParaRPr sz="440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12700" marR="5080" algn="just">
              <a:spcBef>
                <a:spcPts val="2400"/>
              </a:spcBef>
              <a:buClr>
                <a:srgbClr val="FF0000"/>
              </a:buClr>
              <a:buAutoNum type="arabicParenBoth"/>
              <a:tabLst>
                <a:tab pos="1162685" algn="l"/>
              </a:tabLst>
            </a:pPr>
            <a:r>
              <a:rPr sz="4400" b="1" spc="-530" err="1" smtClean="0">
                <a:solidFill>
                  <a:srgbClr val="0033CC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Ng</a:t>
            </a:r>
            <a:r>
              <a:rPr lang="en-US" sz="4400" b="1" spc="-445" err="1" smtClean="0">
                <a:solidFill>
                  <a:srgbClr val="0033CC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sz="4400" b="1" spc="-530" err="1" smtClean="0">
                <a:solidFill>
                  <a:srgbClr val="0033CC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ời</a:t>
            </a:r>
            <a:r>
              <a:rPr sz="4400" b="1" spc="-530" smtClean="0">
                <a:solidFill>
                  <a:srgbClr val="0033CC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4400" b="1" spc="-530" smtClean="0">
                <a:solidFill>
                  <a:srgbClr val="0033CC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sz="4400" b="1" spc="-520" err="1" smtClean="0">
                <a:solidFill>
                  <a:srgbClr val="0033CC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học</a:t>
            </a:r>
            <a:r>
              <a:rPr sz="4400" b="1" spc="-520" smtClean="0">
                <a:solidFill>
                  <a:srgbClr val="0033CC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4400" b="1" spc="-520" smtClean="0">
                <a:solidFill>
                  <a:srgbClr val="0033CC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sz="4400" b="1" spc="-5" err="1" smtClean="0">
                <a:solidFill>
                  <a:srgbClr val="0033CC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theo</a:t>
            </a:r>
            <a:r>
              <a:rPr sz="4400" b="1" spc="-5" smtClean="0">
                <a:solidFill>
                  <a:srgbClr val="0033CC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sz="4400" b="1" spc="-550" err="1">
                <a:solidFill>
                  <a:srgbClr val="0033CC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chế</a:t>
            </a:r>
            <a:r>
              <a:rPr sz="4400" b="1" spc="-550">
                <a:solidFill>
                  <a:srgbClr val="0033CC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sz="4400" b="1" spc="-775" smtClean="0">
                <a:solidFill>
                  <a:srgbClr val="0033CC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đ</a:t>
            </a:r>
            <a:r>
              <a:rPr lang="en-US" sz="4400" b="1" spc="-775">
                <a:solidFill>
                  <a:srgbClr val="0033CC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sz="4400" b="1" spc="-775" smtClean="0">
                <a:solidFill>
                  <a:srgbClr val="0033CC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ộ </a:t>
            </a:r>
            <a:r>
              <a:rPr sz="4400" b="1" spc="-565">
                <a:solidFill>
                  <a:srgbClr val="0033CC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cử  </a:t>
            </a:r>
            <a:r>
              <a:rPr sz="4400" b="1" spc="-275">
                <a:solidFill>
                  <a:srgbClr val="0033CC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tuyển, </a:t>
            </a:r>
            <a:r>
              <a:rPr sz="4400" b="1" spc="-5">
                <a:solidFill>
                  <a:srgbClr val="0033CC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sau </a:t>
            </a:r>
            <a:r>
              <a:rPr sz="4400" b="1" spc="-515">
                <a:solidFill>
                  <a:srgbClr val="0033CC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tốt </a:t>
            </a:r>
            <a:r>
              <a:rPr sz="4400" b="1" spc="-275">
                <a:solidFill>
                  <a:srgbClr val="0033CC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nghiệp </a:t>
            </a:r>
            <a:r>
              <a:rPr sz="4400" b="1" spc="-815">
                <a:solidFill>
                  <a:srgbClr val="0033CC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về </a:t>
            </a:r>
            <a:r>
              <a:rPr sz="4400" b="1" spc="-5" err="1">
                <a:solidFill>
                  <a:srgbClr val="0033CC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công</a:t>
            </a:r>
            <a:r>
              <a:rPr sz="4400" b="1" spc="-5">
                <a:solidFill>
                  <a:srgbClr val="0033CC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sz="4400" b="1" err="1" smtClean="0">
                <a:solidFill>
                  <a:srgbClr val="0033CC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tác</a:t>
            </a:r>
            <a:r>
              <a:rPr lang="en-US" sz="4400" b="1" smtClean="0">
                <a:solidFill>
                  <a:srgbClr val="0033CC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sz="4400" b="1" spc="-545" err="1" smtClean="0">
                <a:solidFill>
                  <a:srgbClr val="0033CC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tại</a:t>
            </a:r>
            <a:r>
              <a:rPr sz="4400" b="1" spc="-545" smtClean="0">
                <a:solidFill>
                  <a:srgbClr val="0033CC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4400" b="1" spc="-545" smtClean="0">
                <a:solidFill>
                  <a:srgbClr val="0033CC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 </a:t>
            </a:r>
            <a:r>
              <a:rPr lang="en-US" sz="4400" b="1" spc="-935" smtClean="0">
                <a:solidFill>
                  <a:srgbClr val="0033CC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đ    ị      a         </a:t>
            </a:r>
            <a:r>
              <a:rPr lang="en-US" sz="4400" b="1" spc="-935" err="1" smtClean="0">
                <a:solidFill>
                  <a:srgbClr val="0033CC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p</a:t>
            </a:r>
            <a:r>
              <a:rPr sz="4400" b="1" spc="-445" err="1" smtClean="0">
                <a:solidFill>
                  <a:srgbClr val="0033CC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h</a:t>
            </a:r>
            <a:r>
              <a:rPr lang="en-US" sz="4400" b="1" spc="-445" err="1">
                <a:solidFill>
                  <a:srgbClr val="0033CC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sz="4400" b="1" spc="-445" err="1">
                <a:solidFill>
                  <a:srgbClr val="0033CC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ơ</a:t>
            </a:r>
            <a:r>
              <a:rPr sz="4400" b="1" spc="-445" err="1" smtClean="0">
                <a:solidFill>
                  <a:srgbClr val="0033CC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ng</a:t>
            </a:r>
            <a:r>
              <a:rPr sz="4400" b="1" spc="-445" smtClean="0">
                <a:solidFill>
                  <a:srgbClr val="0033CC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4400" b="1" spc="-445" smtClean="0">
                <a:solidFill>
                  <a:srgbClr val="0033CC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sz="4400" b="1" spc="-505" err="1" smtClean="0">
                <a:solidFill>
                  <a:srgbClr val="0033CC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nơi</a:t>
            </a:r>
            <a:r>
              <a:rPr sz="4400" b="1" spc="-505" smtClean="0">
                <a:solidFill>
                  <a:srgbClr val="0033CC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4400" b="1" spc="-505" smtClean="0">
                <a:solidFill>
                  <a:srgbClr val="0033CC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sz="4400" b="1" spc="-580" err="1" smtClean="0">
                <a:solidFill>
                  <a:srgbClr val="0033CC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cử</a:t>
            </a:r>
            <a:r>
              <a:rPr sz="4400" b="1" spc="-580" smtClean="0">
                <a:solidFill>
                  <a:srgbClr val="0033CC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4400" b="1" spc="-580" smtClean="0">
                <a:solidFill>
                  <a:srgbClr val="0033CC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sz="4400" b="1" spc="-5" err="1" smtClean="0">
                <a:solidFill>
                  <a:srgbClr val="0033CC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đi</a:t>
            </a:r>
            <a:r>
              <a:rPr sz="4400" b="1" spc="-480" smtClean="0">
                <a:solidFill>
                  <a:srgbClr val="0033CC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sz="4400" b="1" spc="-390">
                <a:solidFill>
                  <a:srgbClr val="0033CC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học.</a:t>
            </a:r>
            <a:endParaRPr sz="440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12700" marR="8890" algn="just">
              <a:spcBef>
                <a:spcPts val="2405"/>
              </a:spcBef>
              <a:buClr>
                <a:srgbClr val="FF0000"/>
              </a:buClr>
              <a:buAutoNum type="arabicParenBoth"/>
              <a:tabLst>
                <a:tab pos="985519" algn="l"/>
              </a:tabLst>
            </a:pPr>
            <a:r>
              <a:rPr sz="4400" b="1">
                <a:solidFill>
                  <a:srgbClr val="0033CC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Sinh viên </a:t>
            </a:r>
            <a:r>
              <a:rPr sz="4400" b="1" spc="-509">
                <a:solidFill>
                  <a:srgbClr val="0033CC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tốt </a:t>
            </a:r>
            <a:r>
              <a:rPr sz="4400" b="1" spc="-275">
                <a:solidFill>
                  <a:srgbClr val="0033CC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nghiệp </a:t>
            </a:r>
            <a:r>
              <a:rPr sz="4400" b="1" spc="-409">
                <a:solidFill>
                  <a:srgbClr val="0033CC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xuất </a:t>
            </a:r>
            <a:r>
              <a:rPr sz="4400" b="1" spc="-400">
                <a:solidFill>
                  <a:srgbClr val="0033CC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sắc,  </a:t>
            </a:r>
            <a:r>
              <a:rPr sz="4400" b="1" spc="-10">
                <a:solidFill>
                  <a:srgbClr val="0033CC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nhà </a:t>
            </a:r>
            <a:r>
              <a:rPr sz="4400" b="1" spc="-5">
                <a:solidFill>
                  <a:srgbClr val="0033CC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khoa </a:t>
            </a:r>
            <a:r>
              <a:rPr sz="4400" b="1" spc="-520">
                <a:solidFill>
                  <a:srgbClr val="0033CC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học </a:t>
            </a:r>
            <a:r>
              <a:rPr sz="4400" b="1" spc="-550">
                <a:solidFill>
                  <a:srgbClr val="0033CC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trẻ </a:t>
            </a:r>
            <a:r>
              <a:rPr sz="4400" b="1" spc="-10">
                <a:solidFill>
                  <a:srgbClr val="0033CC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tài</a:t>
            </a:r>
            <a:r>
              <a:rPr sz="4400" b="1" spc="-80">
                <a:solidFill>
                  <a:srgbClr val="0033CC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sz="4400" b="1" spc="-10">
                <a:solidFill>
                  <a:srgbClr val="0033CC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năng.</a:t>
            </a:r>
            <a:endParaRPr sz="440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7457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94761" y="141456"/>
            <a:ext cx="6567170" cy="689932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490">
                <a:solidFill>
                  <a:srgbClr val="FF0000"/>
                </a:solidFill>
                <a:latin typeface="Tahoma"/>
                <a:cs typeface="Tahoma"/>
              </a:rPr>
              <a:t>Tiếp </a:t>
            </a:r>
            <a:r>
              <a:rPr spc="-484">
                <a:solidFill>
                  <a:srgbClr val="FF0000"/>
                </a:solidFill>
                <a:latin typeface="Tahoma"/>
                <a:cs typeface="Tahoma"/>
              </a:rPr>
              <a:t>nhận </a:t>
            </a:r>
            <a:r>
              <a:rPr spc="-5">
                <a:solidFill>
                  <a:srgbClr val="FF0000"/>
                </a:solidFill>
                <a:latin typeface="Tahoma"/>
                <a:cs typeface="Tahoma"/>
              </a:rPr>
              <a:t>công</a:t>
            </a:r>
            <a:r>
              <a:rPr spc="-90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pc="-280">
                <a:solidFill>
                  <a:srgbClr val="FF0000"/>
                </a:solidFill>
                <a:latin typeface="Tahoma"/>
                <a:cs typeface="Tahoma"/>
              </a:rPr>
              <a:t>chức: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71061" y="808736"/>
            <a:ext cx="11039061" cy="4865434"/>
          </a:xfrm>
          <a:prstGeom prst="rect">
            <a:avLst/>
          </a:prstGeom>
        </p:spPr>
        <p:txBody>
          <a:bodyPr vert="horz" wrap="square" lIns="0" tIns="287020" rIns="0" bIns="0" rtlCol="0">
            <a:spAutoFit/>
          </a:bodyPr>
          <a:lstStyle/>
          <a:p>
            <a:pPr marL="12700" indent="-840105">
              <a:spcBef>
                <a:spcPts val="2260"/>
              </a:spcBef>
              <a:buClr>
                <a:srgbClr val="FF0000"/>
              </a:buClr>
              <a:buAutoNum type="arabicParenBoth"/>
              <a:tabLst>
                <a:tab pos="852805" algn="l"/>
              </a:tabLst>
            </a:pPr>
            <a:r>
              <a:rPr sz="3200" b="1" spc="-10">
                <a:solidFill>
                  <a:srgbClr val="0033CC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Viên chức.</a:t>
            </a:r>
          </a:p>
          <a:p>
            <a:pPr marL="12700" indent="-840105">
              <a:spcBef>
                <a:spcPts val="2160"/>
              </a:spcBef>
              <a:buClr>
                <a:srgbClr val="FF0000"/>
              </a:buClr>
              <a:buAutoNum type="arabicParenBoth"/>
              <a:tabLst>
                <a:tab pos="852805" algn="l"/>
              </a:tabLst>
            </a:pPr>
            <a:r>
              <a:rPr sz="3200" b="1" spc="-10">
                <a:solidFill>
                  <a:srgbClr val="0033CC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Cán bộ, công chức cấp xã.</a:t>
            </a:r>
          </a:p>
          <a:p>
            <a:pPr marL="12700" marR="5080" indent="-742950">
              <a:spcBef>
                <a:spcPts val="2160"/>
              </a:spcBef>
              <a:buClr>
                <a:srgbClr val="FF0000"/>
              </a:buClr>
              <a:buAutoNum type="arabicParenBoth"/>
              <a:tabLst>
                <a:tab pos="1054735" algn="l"/>
                <a:tab pos="1055370" algn="l"/>
                <a:tab pos="2783840" algn="l"/>
                <a:tab pos="3967479" algn="l"/>
                <a:tab pos="5219065" algn="l"/>
                <a:tab pos="6809105" algn="l"/>
              </a:tabLst>
            </a:pPr>
            <a:r>
              <a:rPr sz="3200" b="1" spc="-10" err="1" smtClean="0">
                <a:solidFill>
                  <a:srgbClr val="0033CC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Ng</a:t>
            </a:r>
            <a:r>
              <a:rPr lang="en-US" sz="3200" b="1" spc="-10" err="1">
                <a:solidFill>
                  <a:srgbClr val="0033CC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sz="3200" b="1" spc="-10" err="1" smtClean="0">
                <a:solidFill>
                  <a:srgbClr val="0033CC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ời</a:t>
            </a:r>
            <a:r>
              <a:rPr lang="en-US" sz="3200" b="1" spc="-10">
                <a:solidFill>
                  <a:srgbClr val="0033CC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sz="3200" b="1" spc="-10" err="1" smtClean="0">
                <a:solidFill>
                  <a:srgbClr val="0033CC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làm</a:t>
            </a:r>
            <a:r>
              <a:rPr lang="en-US" sz="3200" b="1" spc="-10">
                <a:solidFill>
                  <a:srgbClr val="0033CC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sz="3200" b="1" spc="-10" err="1" smtClean="0">
                <a:solidFill>
                  <a:srgbClr val="0033CC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việc</a:t>
            </a:r>
            <a:r>
              <a:rPr lang="en-US" sz="3200" b="1" spc="-10" smtClean="0">
                <a:solidFill>
                  <a:srgbClr val="0033CC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sz="3200" b="1" spc="-10" err="1" smtClean="0">
                <a:solidFill>
                  <a:srgbClr val="0033CC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trong</a:t>
            </a:r>
            <a:r>
              <a:rPr lang="en-US" sz="3200" b="1" spc="-10">
                <a:solidFill>
                  <a:srgbClr val="0033CC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sz="3200" b="1" spc="-10" smtClean="0">
                <a:solidFill>
                  <a:srgbClr val="0033CC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LLVTND</a:t>
            </a:r>
            <a:r>
              <a:rPr sz="3200" b="1" spc="-10">
                <a:solidFill>
                  <a:srgbClr val="0033CC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,  trong tổ chức cơ yếu.</a:t>
            </a:r>
          </a:p>
          <a:p>
            <a:pPr marL="12700" marR="8890" indent="-742950">
              <a:spcBef>
                <a:spcPts val="2165"/>
              </a:spcBef>
              <a:buClr>
                <a:srgbClr val="FF0000"/>
              </a:buClr>
              <a:buAutoNum type="arabicParenBoth"/>
              <a:tabLst>
                <a:tab pos="1005840" algn="l"/>
                <a:tab pos="1006475" algn="l"/>
                <a:tab pos="2682875" algn="l"/>
                <a:tab pos="4107815" algn="l"/>
                <a:tab pos="5539105" algn="l"/>
                <a:tab pos="6229985" algn="l"/>
                <a:tab pos="8061959" algn="l"/>
              </a:tabLst>
            </a:pPr>
            <a:r>
              <a:rPr sz="3200" b="1" spc="-10" err="1" smtClean="0">
                <a:solidFill>
                  <a:srgbClr val="0033CC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Ng</a:t>
            </a:r>
            <a:r>
              <a:rPr lang="en-US" sz="3200" b="1" spc="-10" err="1">
                <a:solidFill>
                  <a:srgbClr val="0033CC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sz="3200" b="1" spc="-10" err="1" smtClean="0">
                <a:solidFill>
                  <a:srgbClr val="0033CC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ời</a:t>
            </a:r>
            <a:r>
              <a:rPr lang="en-US" sz="3200" b="1" spc="-10">
                <a:solidFill>
                  <a:srgbClr val="0033CC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sz="3200" b="1" spc="-10" err="1" smtClean="0">
                <a:solidFill>
                  <a:srgbClr val="0033CC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đang</a:t>
            </a:r>
            <a:r>
              <a:rPr lang="en-US" sz="3200" b="1" spc="-10" smtClean="0">
                <a:solidFill>
                  <a:srgbClr val="0033CC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sz="3200" b="1" spc="-10" err="1" smtClean="0">
                <a:solidFill>
                  <a:srgbClr val="0033CC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quản</a:t>
            </a:r>
            <a:r>
              <a:rPr lang="en-US" sz="3200" b="1" spc="-10">
                <a:solidFill>
                  <a:srgbClr val="0033CC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sz="3200" b="1" spc="-10" err="1" smtClean="0">
                <a:solidFill>
                  <a:srgbClr val="0033CC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lý</a:t>
            </a:r>
            <a:r>
              <a:rPr lang="en-US" sz="3200" b="1" spc="-10" smtClean="0">
                <a:solidFill>
                  <a:srgbClr val="0033CC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sz="3200" b="1" spc="-10" smtClean="0">
                <a:solidFill>
                  <a:srgbClr val="0033CC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DNNN</a:t>
            </a:r>
            <a:r>
              <a:rPr sz="3200" b="1" spc="-10">
                <a:solidFill>
                  <a:srgbClr val="0033CC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,	DN  do NN nắm </a:t>
            </a:r>
            <a:r>
              <a:rPr sz="3200" b="1" spc="-10" err="1">
                <a:solidFill>
                  <a:srgbClr val="0033CC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giữ</a:t>
            </a:r>
            <a:r>
              <a:rPr sz="3200" b="1" spc="-10">
                <a:solidFill>
                  <a:srgbClr val="0033CC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sz="3200" b="1" spc="-10" smtClean="0">
                <a:solidFill>
                  <a:srgbClr val="0033CC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50</a:t>
            </a:r>
            <a:r>
              <a:rPr sz="3200" b="1" spc="-10">
                <a:solidFill>
                  <a:srgbClr val="0033CC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% vốn điều lệ.</a:t>
            </a:r>
          </a:p>
          <a:p>
            <a:pPr marL="12700" marR="7620" indent="-514350">
              <a:lnSpc>
                <a:spcPct val="100299"/>
              </a:lnSpc>
              <a:spcBef>
                <a:spcPts val="2150"/>
              </a:spcBef>
              <a:buClr>
                <a:srgbClr val="FF0000"/>
              </a:buClr>
              <a:buSzPct val="109090"/>
              <a:buAutoNum type="arabicParenBoth"/>
              <a:tabLst>
                <a:tab pos="876935" algn="l"/>
              </a:tabLst>
            </a:pPr>
            <a:r>
              <a:rPr sz="3200" b="1" spc="-10" err="1" smtClean="0">
                <a:solidFill>
                  <a:srgbClr val="0033CC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Ng</a:t>
            </a:r>
            <a:r>
              <a:rPr lang="en-US" sz="3200" b="1" spc="-10" err="1">
                <a:solidFill>
                  <a:srgbClr val="0033CC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sz="3200" b="1" spc="-10" err="1" smtClean="0">
                <a:solidFill>
                  <a:srgbClr val="0033CC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ời</a:t>
            </a:r>
            <a:r>
              <a:rPr sz="3200" b="1" spc="-10" smtClean="0">
                <a:solidFill>
                  <a:srgbClr val="0033CC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sz="3200" b="1" spc="-10">
                <a:solidFill>
                  <a:srgbClr val="0033CC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từng là CB,CC </a:t>
            </a:r>
            <a:r>
              <a:rPr sz="3200" b="1" spc="-10" err="1" smtClean="0">
                <a:solidFill>
                  <a:srgbClr val="0033CC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đ</a:t>
            </a:r>
            <a:r>
              <a:rPr lang="en-US" sz="3200" b="1" spc="-10" err="1">
                <a:solidFill>
                  <a:srgbClr val="0033CC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sz="3200" b="1" spc="-10" err="1" smtClean="0">
                <a:solidFill>
                  <a:srgbClr val="0033CC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ợc</a:t>
            </a:r>
            <a:r>
              <a:rPr sz="3200" b="1" spc="-10" smtClean="0">
                <a:solidFill>
                  <a:srgbClr val="0033CC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sz="3200" b="1" spc="-10">
                <a:solidFill>
                  <a:srgbClr val="0033CC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điều động,  luân chuyển giữ vị trí công tác khác.</a:t>
            </a:r>
          </a:p>
        </p:txBody>
      </p:sp>
    </p:spTree>
    <p:extLst>
      <p:ext uri="{BB962C8B-B14F-4D97-AF65-F5344CB8AC3E}">
        <p14:creationId xmlns:p14="http://schemas.microsoft.com/office/powerpoint/2010/main" val="2673698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94</TotalTime>
  <Words>1409</Words>
  <Application>Microsoft Office PowerPoint</Application>
  <PresentationFormat>Widescreen</PresentationFormat>
  <Paragraphs>160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1" baseType="lpstr">
      <vt:lpstr>Candara</vt:lpstr>
      <vt:lpstr>Noto Sans</vt:lpstr>
      <vt:lpstr>Symbol</vt:lpstr>
      <vt:lpstr>Tahoma</vt:lpstr>
      <vt:lpstr>Times New Roman</vt:lpstr>
      <vt:lpstr>Verdana</vt:lpstr>
      <vt:lpstr>Waveform</vt:lpstr>
      <vt:lpstr>PowerPoint Presentation</vt:lpstr>
      <vt:lpstr>PowerPoint Presentation</vt:lpstr>
      <vt:lpstr>PowerPoint Presentation</vt:lpstr>
      <vt:lpstr>NGẠCH CÔNG CHỨC:</vt:lpstr>
      <vt:lpstr>PowerPoint Presentation</vt:lpstr>
      <vt:lpstr>PowerPoint Presentation</vt:lpstr>
      <vt:lpstr>Tuyển dụng công chức:</vt:lpstr>
      <vt:lpstr>Xét tuyển công chức:</vt:lpstr>
      <vt:lpstr>Tiếp nhận công chức:</vt:lpstr>
      <vt:lpstr>Nâng ngạch công chức:</vt:lpstr>
      <vt:lpstr>PowerPoint Presentation</vt:lpstr>
      <vt:lpstr>HỢP ĐỒNG LÀM VIỆC:</vt:lpstr>
      <vt:lpstr>PowerPoint Presentation</vt:lpstr>
      <vt:lpstr>ĐVSN đơn phương chấm dứt HĐLV:</vt:lpstr>
      <vt:lpstr>PowerPoint Presentation</vt:lpstr>
      <vt:lpstr>VIÊN CHỨC KÝ HĐLV XÁC ĐỊNH THỜI HẠN  ĐƠN PHƢƠNG CHẤM DỨT HỢP ĐỒNG (báo trước  ít nhất 3 ngày)</vt:lpstr>
      <vt:lpstr>Quy trình tuyển dụng viên chức</vt:lpstr>
      <vt:lpstr>PowerPoint Presentation</vt:lpstr>
      <vt:lpstr>QUYỀN CỦA VIÊN CHỨC</vt:lpstr>
      <vt:lpstr>PowerPoint Presentation</vt:lpstr>
      <vt:lpstr>QUYỀN CỦA VIÊN CHỨC</vt:lpstr>
      <vt:lpstr>PowerPoint Presentation</vt:lpstr>
      <vt:lpstr>KHI NÀO ĐÁNH GIÁ?</vt:lpstr>
      <vt:lpstr>TIÊU CHÍ CHUNG ĐÁNH GIÁ, XẾP LOẠI:</vt:lpstr>
      <vt:lpstr>KHÔNG HOÀN THÀNH NHIỆM VỤ:</vt:lpstr>
      <vt:lpstr>PowerPoint Presentation</vt:lpstr>
      <vt:lpstr>PowerPoint Presentation</vt:lpstr>
      <vt:lpstr>HOÀN THÀNH XUẤT SẮC NHIỆM VỤ:</vt:lpstr>
      <vt:lpstr>Đánh giá, xếp loại  CB,CC,VC quản lý</vt:lpstr>
      <vt:lpstr>KHÔNG HOÀN THÀNH NHIỆM VỤ: + Đơn  vị  phụ  trách hoàn thành  dưới     50% chỉ tiêu  nhiệm vụ.</vt:lpstr>
      <vt:lpstr>PowerPoint Presentation</vt:lpstr>
      <vt:lpstr>HOÀN THÀNH TỐT NHIỆM VỤ:</vt:lpstr>
      <vt:lpstr>+ Đơn vị phụ trách có 50% tiêu chí  hoàn thành VƯỢT MỨC.</vt:lpstr>
      <vt:lpstr>=&gt; Bỏ    tiêu chí phải có sáng kiến  kinh nghiệm.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TOSHIBA</dc:creator>
  <cp:lastModifiedBy>Administrator</cp:lastModifiedBy>
  <cp:revision>16</cp:revision>
  <dcterms:created xsi:type="dcterms:W3CDTF">2021-04-04T03:00:13Z</dcterms:created>
  <dcterms:modified xsi:type="dcterms:W3CDTF">2021-04-09T04:00:52Z</dcterms:modified>
</cp:coreProperties>
</file>